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68" r:id="rId4"/>
    <p:sldId id="265" r:id="rId5"/>
    <p:sldId id="269" r:id="rId6"/>
    <p:sldId id="270" r:id="rId7"/>
    <p:sldId id="271" r:id="rId8"/>
    <p:sldId id="266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75E"/>
    <a:srgbClr val="EFE8BB"/>
    <a:srgbClr val="A99729"/>
    <a:srgbClr val="5A5016"/>
    <a:srgbClr val="F5D3DC"/>
    <a:srgbClr val="D99694"/>
    <a:srgbClr val="9F2B2B"/>
    <a:srgbClr val="4D0F1D"/>
    <a:srgbClr val="98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8" y="115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cs-CZ" sz="1800" dirty="0">
                <a:latin typeface="+mj-lt"/>
              </a:rPr>
              <a:t>Text 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74179884115650252"/>
          <c:y val="0.14829865327081065"/>
        </c:manualLayout>
      </c:layout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A99729"/>
              </a:solidFill>
            </c:spPr>
            <c:extLst>
              <c:ext xmlns:c16="http://schemas.microsoft.com/office/drawing/2014/chart" uri="{C3380CC4-5D6E-409C-BE32-E72D297353CC}">
                <c16:uniqueId val="{00000001-730B-4C65-9AFA-7F3BB4A9FC20}"/>
              </c:ext>
            </c:extLst>
          </c:dPt>
          <c:dPt>
            <c:idx val="1"/>
            <c:bubble3D val="0"/>
            <c:spPr>
              <a:solidFill>
                <a:srgbClr val="EFE8BB"/>
              </a:solidFill>
            </c:spPr>
            <c:extLst>
              <c:ext xmlns:c16="http://schemas.microsoft.com/office/drawing/2014/chart" uri="{C3380CC4-5D6E-409C-BE32-E72D297353CC}">
                <c16:uniqueId val="{00000003-730B-4C65-9AFA-7F3BB4A9FC20}"/>
              </c:ext>
            </c:extLst>
          </c:dPt>
          <c:dPt>
            <c:idx val="2"/>
            <c:bubble3D val="0"/>
            <c:spPr>
              <a:solidFill>
                <a:srgbClr val="D8C75E"/>
              </a:solidFill>
            </c:spPr>
            <c:extLst>
              <c:ext xmlns:c16="http://schemas.microsoft.com/office/drawing/2014/chart" uri="{C3380CC4-5D6E-409C-BE32-E72D297353CC}">
                <c16:uniqueId val="{00000005-730B-4C65-9AFA-7F3BB4A9FC20}"/>
              </c:ext>
            </c:extLst>
          </c:dPt>
          <c:dPt>
            <c:idx val="3"/>
            <c:bubble3D val="0"/>
            <c:spPr>
              <a:solidFill>
                <a:srgbClr val="5A5016"/>
              </a:solidFill>
            </c:spPr>
            <c:extLst>
              <c:ext xmlns:c16="http://schemas.microsoft.com/office/drawing/2014/chart" uri="{C3380CC4-5D6E-409C-BE32-E72D297353CC}">
                <c16:uniqueId val="{00000007-730B-4C65-9AFA-7F3BB4A9FC20}"/>
              </c:ext>
            </c:extLst>
          </c:dPt>
          <c:cat>
            <c:strRef>
              <c:f>List1!$A$2:$A$5</c:f>
              <c:strCache>
                <c:ptCount val="4"/>
                <c:pt idx="0">
                  <c:v>1. barva: RGB (152, 30, 58)</c:v>
                </c:pt>
                <c:pt idx="1">
                  <c:v>2. barva: RGB (245, 211, 220)</c:v>
                </c:pt>
                <c:pt idx="2">
                  <c:v>3. barva: RGB (217, 150, 148)</c:v>
                </c:pt>
                <c:pt idx="3">
                  <c:v>4. barva: RGB (77, 15, 29)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B-4C65-9AFA-7F3BB4A9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+mn-lt"/>
              </a:defRPr>
            </a:pPr>
            <a:endParaRPr lang="cs-CZ"/>
          </a:p>
        </c:txPr>
      </c:legendEntry>
      <c:layout>
        <c:manualLayout>
          <c:xMode val="edge"/>
          <c:yMode val="edge"/>
          <c:x val="0.62112541147651912"/>
          <c:y val="0.27036750755836725"/>
          <c:w val="0.35377648367084158"/>
          <c:h val="0.57014313159907248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barva: RGB (152, 30, 58)</c:v>
                </c:pt>
              </c:strCache>
            </c:strRef>
          </c:tx>
          <c:spPr>
            <a:ln>
              <a:solidFill>
                <a:srgbClr val="A99729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6-4C7C-82A2-3C22DEDAEA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barva: RGB (245, 211, 220)</c:v>
                </c:pt>
              </c:strCache>
            </c:strRef>
          </c:tx>
          <c:spPr>
            <a:ln>
              <a:solidFill>
                <a:srgbClr val="EFE8BB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6-4C7C-82A2-3C22DEDAEAA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barva: RGB (217, 150, 148)</c:v>
                </c:pt>
              </c:strCache>
            </c:strRef>
          </c:tx>
          <c:spPr>
            <a:ln>
              <a:solidFill>
                <a:srgbClr val="D8C75E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6-4C7C-82A2-3C22DEDA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128"/>
        <c:axId val="167601664"/>
      </c:lineChart>
      <c:catAx>
        <c:axId val="1676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1664"/>
        <c:crosses val="autoZero"/>
        <c:auto val="1"/>
        <c:lblAlgn val="ctr"/>
        <c:lblOffset val="100"/>
        <c:noMultiLvlLbl val="0"/>
      </c:catAx>
      <c:valAx>
        <c:axId val="1676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Enriqueta" panose="02000000000000000000" pitchFamily="2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A99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618" y="267494"/>
              <a:ext cx="1864092" cy="1073647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A99729"/>
                </a:solidFill>
              </a:rPr>
              <a:t>Název prezentace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Jméno Příjmení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Konference nebo místo konání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29. 11. 2023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Volitelný podtitul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A9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0C007318-54D9-F6AE-CAC7-FC24DF66DBA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26CE57F-BFB1-449D-8BB8-E3E1D13D3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A9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BC3BDEF-56ED-4BBB-9341-5A569D21EE0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b="1" dirty="0"/>
              <a:t> </a:t>
            </a:r>
            <a:r>
              <a:rPr lang="cs-CZ" sz="1400" b="1" dirty="0" err="1"/>
              <a:t>dolor</a:t>
            </a:r>
            <a:r>
              <a:rPr lang="cs-CZ" sz="1400" b="1" dirty="0"/>
              <a:t> </a:t>
            </a:r>
            <a:r>
              <a:rPr lang="cs-CZ" sz="1400" b="1" dirty="0" err="1"/>
              <a:t>sit</a:t>
            </a:r>
            <a:r>
              <a:rPr lang="cs-CZ" sz="1400" b="1" dirty="0"/>
              <a:t> </a:t>
            </a:r>
            <a:r>
              <a:rPr lang="cs-CZ" sz="1400" b="1" dirty="0" err="1"/>
              <a:t>amet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Consectetur</a:t>
            </a:r>
            <a:r>
              <a:rPr lang="cs-CZ" sz="1400" b="1" dirty="0"/>
              <a:t> </a:t>
            </a:r>
            <a:r>
              <a:rPr lang="cs-CZ" sz="1400" b="1" dirty="0" err="1"/>
              <a:t>adipisici</a:t>
            </a:r>
            <a:r>
              <a:rPr lang="cs-CZ" sz="1400" b="1" dirty="0"/>
              <a:t> elit, sed </a:t>
            </a:r>
            <a:r>
              <a:rPr lang="cs-CZ" sz="1400" b="1" dirty="0" err="1"/>
              <a:t>eiusmod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/>
              <a:t>Ut </a:t>
            </a:r>
            <a:r>
              <a:rPr lang="cs-CZ" sz="1400" b="1" dirty="0" err="1"/>
              <a:t>enim</a:t>
            </a:r>
            <a:r>
              <a:rPr lang="cs-CZ" sz="1400" b="1" dirty="0"/>
              <a:t> ad minim </a:t>
            </a:r>
            <a:r>
              <a:rPr lang="cs-CZ" sz="1400" b="1" dirty="0" err="1"/>
              <a:t>veniam</a:t>
            </a:r>
            <a:r>
              <a:rPr lang="cs-CZ" sz="1400" b="1" dirty="0"/>
              <a:t>, </a:t>
            </a:r>
            <a:r>
              <a:rPr lang="cs-CZ" sz="1400" b="1" dirty="0" err="1"/>
              <a:t>quis</a:t>
            </a:r>
            <a:r>
              <a:rPr lang="cs-CZ" sz="1400" b="1" dirty="0"/>
              <a:t> </a:t>
            </a:r>
            <a:r>
              <a:rPr lang="cs-CZ" sz="1400" b="1" dirty="0" err="1"/>
              <a:t>nostrud</a:t>
            </a:r>
            <a:r>
              <a:rPr lang="cs-CZ" sz="1400" b="1" dirty="0"/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Quis</a:t>
            </a:r>
            <a:r>
              <a:rPr lang="cs-CZ" sz="1400" b="1" dirty="0"/>
              <a:t> aute iure </a:t>
            </a:r>
            <a:r>
              <a:rPr lang="cs-CZ" sz="1400" b="1" dirty="0" err="1"/>
              <a:t>reprehenderit</a:t>
            </a:r>
            <a:r>
              <a:rPr lang="cs-CZ" sz="1400" b="1" dirty="0"/>
              <a:t> in </a:t>
            </a:r>
            <a:r>
              <a:rPr lang="cs-CZ" sz="1400" b="1" dirty="0" err="1"/>
              <a:t>voluptate</a:t>
            </a:r>
            <a:r>
              <a:rPr lang="cs-CZ" sz="1400" b="1" dirty="0"/>
              <a:t> </a:t>
            </a:r>
            <a:r>
              <a:rPr lang="cs-CZ" sz="1400" b="1" dirty="0" err="1"/>
              <a:t>velit</a:t>
            </a:r>
            <a:r>
              <a:rPr lang="cs-CZ" sz="1400" b="1" dirty="0"/>
              <a:t> </a:t>
            </a:r>
            <a:r>
              <a:rPr lang="cs-CZ" sz="1400" b="1" dirty="0" err="1"/>
              <a:t>esse</a:t>
            </a:r>
            <a:r>
              <a:rPr lang="cs-CZ" sz="1400" b="1" dirty="0"/>
              <a:t> </a:t>
            </a:r>
            <a:r>
              <a:rPr lang="cs-CZ" sz="1400" b="1" dirty="0" err="1"/>
              <a:t>cillum</a:t>
            </a:r>
            <a:r>
              <a:rPr lang="cs-CZ" sz="1400" b="1" dirty="0"/>
              <a:t> </a:t>
            </a:r>
            <a:r>
              <a:rPr lang="cs-CZ" sz="1400" b="1" dirty="0" err="1"/>
              <a:t>dolore</a:t>
            </a:r>
            <a:r>
              <a:rPr lang="cs-CZ" sz="1400" b="1" dirty="0"/>
              <a:t> </a:t>
            </a:r>
            <a:r>
              <a:rPr lang="cs-CZ" sz="1400" b="1" dirty="0" err="1"/>
              <a:t>eu</a:t>
            </a:r>
            <a:r>
              <a:rPr lang="cs-CZ" sz="1400" b="1" dirty="0"/>
              <a:t> </a:t>
            </a:r>
            <a:r>
              <a:rPr lang="cs-CZ" sz="1400" b="1" dirty="0" err="1"/>
              <a:t>fugiat</a:t>
            </a:r>
            <a:r>
              <a:rPr lang="cs-CZ" sz="1400" b="1" dirty="0"/>
              <a:t> </a:t>
            </a:r>
            <a:r>
              <a:rPr lang="cs-CZ" sz="1400" b="1" dirty="0" err="1"/>
              <a:t>nulla</a:t>
            </a:r>
            <a:r>
              <a:rPr lang="cs-CZ" sz="1400" b="1" dirty="0"/>
              <a:t> </a:t>
            </a:r>
            <a:r>
              <a:rPr lang="cs-CZ" sz="1400" b="1" dirty="0" err="1"/>
              <a:t>pariatur</a:t>
            </a:r>
            <a:r>
              <a:rPr lang="cs-CZ" sz="1400" b="1" dirty="0"/>
              <a:t>.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A99729"/>
                </a:solidFill>
              </a:rPr>
              <a:t>Excepteur</a:t>
            </a:r>
            <a:r>
              <a:rPr lang="cs-CZ" sz="1400" b="1" dirty="0">
                <a:solidFill>
                  <a:srgbClr val="A99729"/>
                </a:solidFill>
              </a:rPr>
              <a:t> </a:t>
            </a:r>
            <a:r>
              <a:rPr lang="cs-CZ" sz="1400" b="1" dirty="0" err="1">
                <a:solidFill>
                  <a:srgbClr val="A99729"/>
                </a:solidFill>
              </a:rPr>
              <a:t>sint</a:t>
            </a:r>
            <a:r>
              <a:rPr lang="cs-CZ" sz="1400" b="1" dirty="0">
                <a:solidFill>
                  <a:srgbClr val="A99729"/>
                </a:solidFill>
              </a:rPr>
              <a:t> </a:t>
            </a:r>
            <a:r>
              <a:rPr lang="cs-CZ" sz="1400" b="1" dirty="0" err="1">
                <a:solidFill>
                  <a:srgbClr val="A99729"/>
                </a:solidFill>
              </a:rPr>
              <a:t>obcaecat</a:t>
            </a:r>
            <a:r>
              <a:rPr lang="cs-CZ" sz="1400" b="1" dirty="0">
                <a:solidFill>
                  <a:srgbClr val="A99729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A99729"/>
                </a:solidFill>
              </a:rPr>
              <a:t>Cupiditat</a:t>
            </a:r>
            <a:r>
              <a:rPr lang="cs-CZ" sz="1400" b="1" dirty="0">
                <a:solidFill>
                  <a:srgbClr val="A99729"/>
                </a:solidFill>
              </a:rPr>
              <a:t> non </a:t>
            </a:r>
            <a:r>
              <a:rPr lang="cs-CZ" sz="1400" b="1" dirty="0" err="1">
                <a:solidFill>
                  <a:srgbClr val="A99729"/>
                </a:solidFill>
              </a:rPr>
              <a:t>proident</a:t>
            </a:r>
            <a:r>
              <a:rPr lang="cs-CZ" sz="1400" b="1" dirty="0">
                <a:solidFill>
                  <a:srgbClr val="A99729"/>
                </a:solidFill>
              </a:rPr>
              <a:t>, </a:t>
            </a:r>
            <a:r>
              <a:rPr lang="cs-CZ" sz="1400" b="1" dirty="0" err="1">
                <a:solidFill>
                  <a:srgbClr val="A99729"/>
                </a:solidFill>
              </a:rPr>
              <a:t>sunt</a:t>
            </a:r>
            <a:r>
              <a:rPr lang="cs-CZ" sz="1400" b="1" dirty="0">
                <a:solidFill>
                  <a:srgbClr val="A99729"/>
                </a:solidFill>
              </a:rPr>
              <a:t> in culpa qui </a:t>
            </a:r>
            <a:r>
              <a:rPr lang="cs-CZ" sz="1400" b="1" dirty="0" err="1">
                <a:solidFill>
                  <a:srgbClr val="A99729"/>
                </a:solidFill>
              </a:rPr>
              <a:t>officia</a:t>
            </a:r>
            <a:r>
              <a:rPr lang="cs-CZ" sz="1400" b="1" dirty="0">
                <a:solidFill>
                  <a:srgbClr val="A99729"/>
                </a:solidFill>
              </a:rPr>
              <a:t> </a:t>
            </a:r>
            <a:r>
              <a:rPr lang="cs-CZ" sz="1400" b="1" dirty="0" err="1">
                <a:solidFill>
                  <a:srgbClr val="A99729"/>
                </a:solidFill>
              </a:rPr>
              <a:t>deserunt</a:t>
            </a:r>
            <a:r>
              <a:rPr lang="cs-CZ" sz="1400" b="1" dirty="0">
                <a:solidFill>
                  <a:srgbClr val="A99729"/>
                </a:solidFill>
              </a:rPr>
              <a:t> </a:t>
            </a:r>
            <a:r>
              <a:rPr lang="cs-CZ" sz="1400" b="1" dirty="0" err="1">
                <a:solidFill>
                  <a:srgbClr val="A99729"/>
                </a:solidFill>
              </a:rPr>
              <a:t>mollit</a:t>
            </a:r>
            <a:r>
              <a:rPr lang="cs-CZ" sz="1400" b="1" dirty="0">
                <a:solidFill>
                  <a:srgbClr val="A99729"/>
                </a:solidFill>
              </a:rPr>
              <a:t> anim id </a:t>
            </a:r>
            <a:r>
              <a:rPr lang="cs-CZ" sz="1400" b="1" dirty="0" err="1">
                <a:solidFill>
                  <a:srgbClr val="A99729"/>
                </a:solidFill>
              </a:rPr>
              <a:t>est</a:t>
            </a:r>
            <a:r>
              <a:rPr lang="cs-CZ" sz="1400" b="1" dirty="0">
                <a:solidFill>
                  <a:srgbClr val="A99729"/>
                </a:solidFill>
              </a:rPr>
              <a:t> </a:t>
            </a:r>
            <a:r>
              <a:rPr lang="cs-CZ" sz="1400" b="1" dirty="0" err="1">
                <a:solidFill>
                  <a:srgbClr val="A99729"/>
                </a:solidFill>
              </a:rPr>
              <a:t>laborum</a:t>
            </a:r>
            <a:r>
              <a:rPr lang="cs-CZ" sz="1400" b="1" dirty="0">
                <a:solidFill>
                  <a:srgbClr val="A99729"/>
                </a:solidFill>
              </a:rPr>
              <a:t>.</a:t>
            </a:r>
            <a:endParaRPr lang="cs-CZ" altLang="cs-CZ" sz="1400" b="1" dirty="0">
              <a:solidFill>
                <a:srgbClr val="A99729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A99729"/>
                </a:solidFill>
              </a:rPr>
              <a:t>Lorem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ipsum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dolor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sit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amet</a:t>
            </a:r>
            <a:endParaRPr lang="cs-CZ" sz="3200" b="1" cap="all" dirty="0">
              <a:solidFill>
                <a:srgbClr val="A99729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A9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AFEF7E0-C69D-42B3-942C-0DAD9E545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4D62BE34-B9CE-4B67-8E79-0B7D784645C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A99729"/>
                </a:solidFill>
              </a:rPr>
              <a:t>Lorem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ipsum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dolor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sit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amet</a:t>
            </a:r>
            <a:endParaRPr lang="cs-CZ" sz="3200" b="1" cap="all" dirty="0">
              <a:solidFill>
                <a:srgbClr val="A99729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2EAF8-AF9B-4C64-A01C-BB08D76A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8280920" cy="14401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dolor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amet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Consectetur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adipisici</a:t>
            </a:r>
            <a:r>
              <a:rPr lang="cs-CZ" sz="1400" b="1" dirty="0">
                <a:latin typeface="+mj-lt"/>
              </a:rPr>
              <a:t> elit, sed </a:t>
            </a:r>
            <a:r>
              <a:rPr lang="cs-CZ" sz="1400" b="1" dirty="0" err="1">
                <a:latin typeface="+mj-lt"/>
              </a:rPr>
              <a:t>eiusmod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in </a:t>
            </a:r>
            <a:r>
              <a:rPr lang="cs-CZ" sz="1400" b="1" dirty="0" err="1">
                <a:latin typeface="+mj-lt"/>
              </a:rPr>
              <a:t>voluptate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velit</a:t>
            </a:r>
            <a:r>
              <a:rPr lang="cs-CZ" sz="1400" b="1" dirty="0"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Excepteur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sint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obcaecat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Cupiditat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non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proident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,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sunt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in culpa qui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officia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deserunt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A99729"/>
                </a:solidFill>
                <a:latin typeface="+mj-lt"/>
              </a:rPr>
              <a:t>laborum</a:t>
            </a:r>
            <a:r>
              <a:rPr lang="cs-CZ" sz="1400" b="1" dirty="0">
                <a:solidFill>
                  <a:srgbClr val="A99729"/>
                </a:solidFill>
                <a:latin typeface="+mj-lt"/>
              </a:rPr>
              <a:t>.</a:t>
            </a:r>
            <a:endParaRPr lang="cs-CZ" altLang="cs-CZ" sz="1400" b="1" dirty="0">
              <a:solidFill>
                <a:srgbClr val="A9972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96AA29A-8C83-4475-96CF-43C254D56742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amet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consectetur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adipisici</a:t>
            </a:r>
            <a:r>
              <a:rPr lang="cs-CZ" sz="1400" dirty="0">
                <a:latin typeface="+mj-lt"/>
              </a:rPr>
              <a:t> elit, sed </a:t>
            </a:r>
            <a:r>
              <a:rPr lang="cs-CZ" sz="1400" dirty="0" err="1">
                <a:latin typeface="+mj-lt"/>
              </a:rPr>
              <a:t>eiusmod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tempor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incidunt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labore</a:t>
            </a:r>
            <a:r>
              <a:rPr lang="cs-CZ" sz="1400" dirty="0">
                <a:latin typeface="+mj-lt"/>
              </a:rPr>
              <a:t> et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magna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aliqua</a:t>
            </a:r>
            <a:r>
              <a:rPr lang="cs-CZ" sz="1400" dirty="0">
                <a:latin typeface="+mj-lt"/>
              </a:rPr>
              <a:t>. Ut </a:t>
            </a:r>
            <a:r>
              <a:rPr lang="cs-CZ" sz="1400" dirty="0" err="1">
                <a:latin typeface="+mj-lt"/>
              </a:rPr>
              <a:t>enim</a:t>
            </a:r>
            <a:r>
              <a:rPr lang="cs-CZ" sz="1400" dirty="0">
                <a:latin typeface="+mj-lt"/>
              </a:rPr>
              <a:t> ad minim </a:t>
            </a:r>
            <a:r>
              <a:rPr lang="cs-CZ" sz="1400" dirty="0" err="1">
                <a:latin typeface="+mj-lt"/>
              </a:rPr>
              <a:t>veniam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quis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nostrud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exercitation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ullamco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nisi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aliquid</a:t>
            </a:r>
            <a:r>
              <a:rPr lang="cs-CZ" sz="1400" dirty="0">
                <a:latin typeface="+mj-lt"/>
              </a:rPr>
              <a:t> ex </a:t>
            </a:r>
            <a:r>
              <a:rPr lang="cs-CZ" sz="1400" dirty="0" err="1">
                <a:latin typeface="+mj-lt"/>
              </a:rPr>
              <a:t>ea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commodi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consequat</a:t>
            </a:r>
            <a:r>
              <a:rPr lang="cs-CZ" sz="14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in </a:t>
            </a:r>
            <a:r>
              <a:rPr lang="cs-CZ" sz="1400" dirty="0" err="1">
                <a:latin typeface="+mj-lt"/>
              </a:rPr>
              <a:t>voluptate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velit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esse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cillum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eu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fugiat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nulla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pariatur</a:t>
            </a:r>
            <a:r>
              <a:rPr lang="cs-CZ" sz="1400" dirty="0">
                <a:latin typeface="+mj-lt"/>
              </a:rPr>
              <a:t>. </a:t>
            </a:r>
            <a:r>
              <a:rPr lang="cs-CZ" sz="1400" dirty="0" err="1">
                <a:latin typeface="+mj-lt"/>
              </a:rPr>
              <a:t>Excepteur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obcaecat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cupiditat</a:t>
            </a:r>
            <a:r>
              <a:rPr lang="cs-CZ" sz="1400" dirty="0">
                <a:latin typeface="+mj-lt"/>
              </a:rPr>
              <a:t> non </a:t>
            </a:r>
            <a:r>
              <a:rPr lang="cs-CZ" sz="1400" dirty="0" err="1">
                <a:latin typeface="+mj-lt"/>
              </a:rPr>
              <a:t>proident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sunt</a:t>
            </a:r>
            <a:r>
              <a:rPr lang="cs-CZ" sz="1400" dirty="0">
                <a:latin typeface="+mj-lt"/>
              </a:rPr>
              <a:t> in culpa qui </a:t>
            </a:r>
            <a:r>
              <a:rPr lang="cs-CZ" sz="1400" dirty="0" err="1">
                <a:latin typeface="+mj-lt"/>
              </a:rPr>
              <a:t>officia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deserunt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mollit</a:t>
            </a:r>
            <a:r>
              <a:rPr lang="cs-CZ" sz="1400" dirty="0">
                <a:latin typeface="+mj-lt"/>
              </a:rPr>
              <a:t> anim id </a:t>
            </a:r>
            <a:r>
              <a:rPr lang="cs-CZ" sz="1400" dirty="0" err="1">
                <a:latin typeface="+mj-lt"/>
              </a:rPr>
              <a:t>est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laborum</a:t>
            </a:r>
            <a:r>
              <a:rPr lang="cs-CZ" sz="1400" dirty="0">
                <a:latin typeface="+mj-lt"/>
              </a:rPr>
              <a:t>.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933D9F3-2E65-4B25-93D3-0BA60385128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A9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D09A0B9-AF37-99DF-7D75-C329DB30198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02A9208D-BB1C-06A5-E540-61700D3ED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A9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E41EEA7A-8CBA-9A3B-8AA2-C3A3F7DEEB3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2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Excepteur</a:t>
            </a:r>
            <a:r>
              <a:rPr lang="cs-CZ" sz="1400" b="1" dirty="0"/>
              <a:t> </a:t>
            </a:r>
            <a:r>
              <a:rPr lang="cs-CZ" sz="1400" b="1" dirty="0" err="1"/>
              <a:t>sint</a:t>
            </a:r>
            <a:r>
              <a:rPr lang="cs-CZ" sz="1400" b="1" dirty="0"/>
              <a:t> </a:t>
            </a:r>
            <a:r>
              <a:rPr lang="cs-CZ" sz="1400" b="1" dirty="0" err="1"/>
              <a:t>obcaecat</a:t>
            </a:r>
            <a:r>
              <a:rPr lang="cs-CZ" sz="1400" b="1" dirty="0"/>
              <a:t> </a:t>
            </a:r>
            <a:r>
              <a:rPr lang="cs-CZ" sz="1400" dirty="0" err="1"/>
              <a:t>cupiditat</a:t>
            </a:r>
            <a:r>
              <a:rPr lang="cs-CZ" sz="1400" dirty="0"/>
              <a:t> non </a:t>
            </a:r>
            <a:r>
              <a:rPr lang="cs-CZ" sz="1400" dirty="0" err="1"/>
              <a:t>proident</a:t>
            </a:r>
            <a:r>
              <a:rPr lang="cs-CZ" sz="1400" dirty="0"/>
              <a:t>, </a:t>
            </a:r>
            <a:r>
              <a:rPr lang="cs-CZ" sz="1400" dirty="0" err="1"/>
              <a:t>sunt</a:t>
            </a:r>
            <a:r>
              <a:rPr lang="cs-CZ" sz="1400" dirty="0"/>
              <a:t> in culpa qui </a:t>
            </a:r>
            <a:r>
              <a:rPr lang="cs-CZ" sz="1400" dirty="0" err="1"/>
              <a:t>officia</a:t>
            </a:r>
            <a:r>
              <a:rPr lang="cs-CZ" sz="1400" dirty="0"/>
              <a:t> </a:t>
            </a:r>
            <a:r>
              <a:rPr lang="cs-CZ" sz="1400" dirty="0" err="1"/>
              <a:t>deserunt</a:t>
            </a:r>
            <a:r>
              <a:rPr lang="cs-CZ" sz="1400" dirty="0"/>
              <a:t> </a:t>
            </a:r>
            <a:r>
              <a:rPr lang="cs-CZ" sz="1400" dirty="0" err="1"/>
              <a:t>mollit</a:t>
            </a:r>
            <a:r>
              <a:rPr lang="cs-CZ" sz="1400" dirty="0"/>
              <a:t> anim id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laborum</a:t>
            </a:r>
            <a:r>
              <a:rPr lang="cs-CZ" sz="1400" dirty="0"/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A99729"/>
                </a:solidFill>
              </a:rPr>
              <a:t>Lorem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ipsum</a:t>
            </a:r>
            <a:endParaRPr lang="cs-CZ" sz="3200" b="1" cap="all" dirty="0">
              <a:solidFill>
                <a:srgbClr val="A99729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A9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B0DFC71-21BD-BE8B-96D0-83001F8A674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87F2AD53-ED28-CB24-F512-ADF6028A6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A9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F4D08E2D-E671-D5EA-9EE1-B571461C39A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687CD72-FB8D-44E7-AA63-20A5C27BD945}"/>
              </a:ext>
            </a:extLst>
          </p:cNvPr>
          <p:cNvSpPr txBox="1">
            <a:spLocks/>
          </p:cNvSpPr>
          <p:nvPr/>
        </p:nvSpPr>
        <p:spPr>
          <a:xfrm>
            <a:off x="6876256" y="4309713"/>
            <a:ext cx="2088232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935A2-03EC-42E3-BA56-ECAC3F7C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4401"/>
          <a:stretch/>
        </p:blipFill>
        <p:spPr>
          <a:xfrm>
            <a:off x="0" y="0"/>
            <a:ext cx="9144000" cy="4299939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DFEAB544-AC9A-472C-7DDF-2C789536D03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7FBBF31-312D-9DE6-FAF1-0244ECD4B0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A9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BCD5E31F-62C0-F626-8AA7-EEDCC61B603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1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35493E-B76E-44E8-A496-7BC967025A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A99729"/>
                </a:solidFill>
              </a:rPr>
              <a:t>Lorem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ipsum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dolor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sit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amet</a:t>
            </a:r>
            <a:endParaRPr lang="cs-CZ" sz="3200" b="1" cap="all" dirty="0">
              <a:solidFill>
                <a:srgbClr val="A99729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293BA3-9FBE-4319-A318-B8B9AC71075D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D478125-51A8-450B-8512-7B07217D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482780"/>
              </p:ext>
            </p:extLst>
          </p:nvPr>
        </p:nvGraphicFramePr>
        <p:xfrm>
          <a:off x="2943040" y="987574"/>
          <a:ext cx="5604208" cy="316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3E56A0-A8A0-475B-8431-48F6BDA826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A9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4B36061-D793-ED48-CF66-B45882DB750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B94CB59D-88FA-512C-2418-F8C3F47EF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A9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C11CDDED-6CB1-086C-AFCF-77A54A2B05A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23F2743D-26F7-4E43-AB73-E03714635D3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A99729"/>
                </a:solidFill>
              </a:rPr>
              <a:t>Lorem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ipsum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dolor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sit</a:t>
            </a:r>
            <a:r>
              <a:rPr lang="cs-CZ" sz="3200" b="1" cap="all" dirty="0">
                <a:solidFill>
                  <a:srgbClr val="A99729"/>
                </a:solidFill>
              </a:rPr>
              <a:t> </a:t>
            </a:r>
            <a:r>
              <a:rPr lang="cs-CZ" sz="3200" b="1" cap="all" dirty="0" err="1">
                <a:solidFill>
                  <a:srgbClr val="A99729"/>
                </a:solidFill>
              </a:rPr>
              <a:t>amet</a:t>
            </a:r>
            <a:endParaRPr lang="cs-CZ" sz="3200" b="1" cap="all" dirty="0">
              <a:solidFill>
                <a:srgbClr val="A99729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DB74D1-154B-453E-A489-AD93BF85D6E0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441784-71DE-4DCD-8C5C-7BBE4332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792059"/>
              </p:ext>
            </p:extLst>
          </p:nvPr>
        </p:nvGraphicFramePr>
        <p:xfrm>
          <a:off x="3131840" y="1192579"/>
          <a:ext cx="5688632" cy="31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0B92D-CA7D-4DE7-82A4-75A9078FCA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A99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9E5C22-0943-8182-FECB-7FF4D376293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683F0A24-50EC-487E-1265-73EB13F00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A9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3A83FBF0-5384-00D1-9DC5-EFFCF45343A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4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A99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A99729"/>
                </a:solidFill>
              </a:rPr>
              <a:t>Děkujeme</a:t>
            </a:r>
            <a:br>
              <a:rPr lang="cs-CZ" sz="3200" b="1" cap="all" dirty="0">
                <a:solidFill>
                  <a:srgbClr val="A99729"/>
                </a:solidFill>
              </a:rPr>
            </a:br>
            <a:r>
              <a:rPr lang="cs-CZ" sz="3200" b="1" cap="all" dirty="0">
                <a:solidFill>
                  <a:srgbClr val="A99729"/>
                </a:solidFill>
              </a:rPr>
              <a:t>za pozornost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35D86D-1AA9-7002-048A-0C7FDB39C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618" y="267494"/>
            <a:ext cx="1864092" cy="10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480</Words>
  <Application>Microsoft Office PowerPoint</Application>
  <PresentationFormat>Předvádění na obrazovce (16:9)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Alexandr Ochonský</cp:lastModifiedBy>
  <cp:revision>60</cp:revision>
  <dcterms:created xsi:type="dcterms:W3CDTF">2016-07-06T15:42:34Z</dcterms:created>
  <dcterms:modified xsi:type="dcterms:W3CDTF">2024-06-10T14:48:44Z</dcterms:modified>
</cp:coreProperties>
</file>