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62" r:id="rId2"/>
    <p:sldId id="263" r:id="rId3"/>
    <p:sldId id="268" r:id="rId4"/>
    <p:sldId id="265" r:id="rId5"/>
    <p:sldId id="269" r:id="rId6"/>
    <p:sldId id="270" r:id="rId7"/>
    <p:sldId id="271" r:id="rId8"/>
    <p:sldId id="266" r:id="rId9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26" userDrawn="1">
          <p15:clr>
            <a:srgbClr val="A4A3A4"/>
          </p15:clr>
        </p15:guide>
        <p15:guide id="2" pos="43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E1D4"/>
    <a:srgbClr val="EAA27A"/>
    <a:srgbClr val="DC6423"/>
    <a:srgbClr val="642E10"/>
    <a:srgbClr val="D8C75E"/>
    <a:srgbClr val="EFE8BB"/>
    <a:srgbClr val="A99729"/>
    <a:srgbClr val="5A5016"/>
    <a:srgbClr val="F5D3DC"/>
    <a:srgbClr val="D996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120" y="77"/>
      </p:cViewPr>
      <p:guideLst>
        <p:guide orient="horz" pos="3026"/>
        <p:guide pos="43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7" d="100"/>
          <a:sy n="87" d="100"/>
        </p:scale>
        <p:origin x="309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r">
              <a:defRPr/>
            </a:pPr>
            <a:r>
              <a:rPr lang="cs-CZ" sz="1800" dirty="0">
                <a:latin typeface="+mj-lt"/>
              </a:rPr>
              <a:t>Text </a:t>
            </a:r>
            <a:endParaRPr lang="en-US" sz="1800" dirty="0">
              <a:latin typeface="+mj-lt"/>
            </a:endParaRPr>
          </a:p>
        </c:rich>
      </c:tx>
      <c:layout>
        <c:manualLayout>
          <c:xMode val="edge"/>
          <c:yMode val="edge"/>
          <c:x val="0.74179884115650252"/>
          <c:y val="0.14829865327081065"/>
        </c:manualLayout>
      </c:layout>
      <c:overlay val="0"/>
    </c:title>
    <c:autoTitleDeleted val="0"/>
    <c:plotArea>
      <c:layout/>
      <c:pieChart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Prodej</c:v>
                </c:pt>
              </c:strCache>
            </c:strRef>
          </c:tx>
          <c:dPt>
            <c:idx val="0"/>
            <c:bubble3D val="0"/>
            <c:spPr>
              <a:solidFill>
                <a:srgbClr val="DC6423"/>
              </a:solidFill>
            </c:spPr>
            <c:extLst>
              <c:ext xmlns:c16="http://schemas.microsoft.com/office/drawing/2014/chart" uri="{C3380CC4-5D6E-409C-BE32-E72D297353CC}">
                <c16:uniqueId val="{00000001-730B-4C65-9AFA-7F3BB4A9FC20}"/>
              </c:ext>
            </c:extLst>
          </c:dPt>
          <c:dPt>
            <c:idx val="1"/>
            <c:bubble3D val="0"/>
            <c:spPr>
              <a:solidFill>
                <a:srgbClr val="F8E1D4"/>
              </a:solidFill>
            </c:spPr>
            <c:extLst>
              <c:ext xmlns:c16="http://schemas.microsoft.com/office/drawing/2014/chart" uri="{C3380CC4-5D6E-409C-BE32-E72D297353CC}">
                <c16:uniqueId val="{00000003-730B-4C65-9AFA-7F3BB4A9FC20}"/>
              </c:ext>
            </c:extLst>
          </c:dPt>
          <c:dPt>
            <c:idx val="2"/>
            <c:bubble3D val="0"/>
            <c:spPr>
              <a:solidFill>
                <a:srgbClr val="EAA27A"/>
              </a:solidFill>
            </c:spPr>
            <c:extLst>
              <c:ext xmlns:c16="http://schemas.microsoft.com/office/drawing/2014/chart" uri="{C3380CC4-5D6E-409C-BE32-E72D297353CC}">
                <c16:uniqueId val="{00000005-730B-4C65-9AFA-7F3BB4A9FC20}"/>
              </c:ext>
            </c:extLst>
          </c:dPt>
          <c:dPt>
            <c:idx val="3"/>
            <c:bubble3D val="0"/>
            <c:spPr>
              <a:solidFill>
                <a:srgbClr val="642E10"/>
              </a:solidFill>
            </c:spPr>
            <c:extLst>
              <c:ext xmlns:c16="http://schemas.microsoft.com/office/drawing/2014/chart" uri="{C3380CC4-5D6E-409C-BE32-E72D297353CC}">
                <c16:uniqueId val="{00000007-730B-4C65-9AFA-7F3BB4A9FC20}"/>
              </c:ext>
            </c:extLst>
          </c:dPt>
          <c:cat>
            <c:strRef>
              <c:f>List1!$A$2:$A$5</c:f>
              <c:strCache>
                <c:ptCount val="4"/>
                <c:pt idx="0">
                  <c:v>1. barva: RGB (152, 30, 58)</c:v>
                </c:pt>
                <c:pt idx="1">
                  <c:v>2. barva: RGB (245, 211, 220)</c:v>
                </c:pt>
                <c:pt idx="2">
                  <c:v>3. barva: RGB (217, 150, 148)</c:v>
                </c:pt>
                <c:pt idx="3">
                  <c:v>4. barva: RGB (77, 15, 29)</c:v>
                </c:pt>
              </c:strCache>
            </c:strRef>
          </c:cat>
          <c:val>
            <c:numRef>
              <c:f>List1!$B$2:$B$5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30B-4C65-9AFA-7F3BB4A9FC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egendEntry>
        <c:idx val="0"/>
        <c:txPr>
          <a:bodyPr/>
          <a:lstStyle/>
          <a:p>
            <a:pPr>
              <a:defRPr sz="1000" baseline="0">
                <a:latin typeface="+mn-lt"/>
              </a:defRPr>
            </a:pPr>
            <a:endParaRPr lang="cs-CZ"/>
          </a:p>
        </c:txPr>
      </c:legendEntry>
      <c:layout>
        <c:manualLayout>
          <c:xMode val="edge"/>
          <c:yMode val="edge"/>
          <c:x val="0.62112541147651912"/>
          <c:y val="0.27036750755836725"/>
          <c:w val="0.35377648367084158"/>
          <c:h val="0.57014313159907248"/>
        </c:manualLayout>
      </c:layout>
      <c:overlay val="0"/>
      <c:txPr>
        <a:bodyPr/>
        <a:lstStyle/>
        <a:p>
          <a:pPr>
            <a:defRPr sz="1000">
              <a:latin typeface="+mn-lt"/>
            </a:defRPr>
          </a:pPr>
          <a:endParaRPr lang="cs-CZ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1. barva: RGB (152, 30, 58)</c:v>
                </c:pt>
              </c:strCache>
            </c:strRef>
          </c:tx>
          <c:spPr>
            <a:ln>
              <a:solidFill>
                <a:srgbClr val="DC6423"/>
              </a:solidFill>
            </a:ln>
          </c:spPr>
          <c:marker>
            <c:symbol val="none"/>
          </c:marker>
          <c:cat>
            <c:strRef>
              <c:f>List1!$A$2:$A$5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List1!$B$2:$B$5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296-4C7C-82A2-3C22DEDAEAA0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2. barva: RGB (245, 211, 220)</c:v>
                </c:pt>
              </c:strCache>
            </c:strRef>
          </c:tx>
          <c:spPr>
            <a:ln>
              <a:solidFill>
                <a:srgbClr val="F8E1D4"/>
              </a:solidFill>
            </a:ln>
          </c:spPr>
          <c:marker>
            <c:symbol val="none"/>
          </c:marker>
          <c:cat>
            <c:strRef>
              <c:f>List1!$A$2:$A$5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List1!$C$2:$C$5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296-4C7C-82A2-3C22DEDAEAA0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3. barva: RGB (217, 150, 148)</c:v>
                </c:pt>
              </c:strCache>
            </c:strRef>
          </c:tx>
          <c:spPr>
            <a:ln>
              <a:solidFill>
                <a:srgbClr val="EAA27A"/>
              </a:solidFill>
            </a:ln>
          </c:spPr>
          <c:marker>
            <c:symbol val="none"/>
          </c:marker>
          <c:cat>
            <c:strRef>
              <c:f>List1!$A$2:$A$5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List1!$D$2:$D$5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296-4C7C-82A2-3C22DEDAEA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7600128"/>
        <c:axId val="167601664"/>
      </c:lineChart>
      <c:catAx>
        <c:axId val="1676001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+mn-lt"/>
              </a:defRPr>
            </a:pPr>
            <a:endParaRPr lang="cs-CZ"/>
          </a:p>
        </c:txPr>
        <c:crossAx val="167601664"/>
        <c:crosses val="autoZero"/>
        <c:auto val="1"/>
        <c:lblAlgn val="ctr"/>
        <c:lblOffset val="100"/>
        <c:noMultiLvlLbl val="0"/>
      </c:catAx>
      <c:valAx>
        <c:axId val="1676016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+mn-lt"/>
              </a:defRPr>
            </a:pPr>
            <a:endParaRPr lang="cs-CZ"/>
          </a:p>
        </c:txPr>
        <c:crossAx val="167600128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000">
              <a:latin typeface="+mn-lt"/>
            </a:defRPr>
          </a:pPr>
          <a:endParaRPr lang="cs-CZ"/>
        </a:p>
      </c:txPr>
    </c:legend>
    <c:plotVisOnly val="1"/>
    <c:dispBlanksAs val="zero"/>
    <c:showDLblsOverMax val="0"/>
  </c:chart>
  <c:txPr>
    <a:bodyPr/>
    <a:lstStyle/>
    <a:p>
      <a:pPr>
        <a:defRPr sz="1400">
          <a:latin typeface="Enriqueta" panose="02000000000000000000" pitchFamily="2" charset="0"/>
        </a:defRPr>
      </a:pPr>
      <a:endParaRPr lang="cs-CZ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70135AE5-81D3-44E6-A59B-B021E1FCED2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5C9066C1-7F0F-45F8-ABD0-75892C0FB00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5C83FC-E443-4837-A0C8-5C903D60FF95}" type="datetimeFigureOut">
              <a:rPr lang="cs-CZ" smtClean="0"/>
              <a:t>10.06.2024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BF468A7-4853-4CEE-8A35-F48A276FC7F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F32276D-BA84-4CDE-843C-3F96E2D1BC6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1A11C6-7F78-4A59-8AEC-860400BC44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3851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48C003-3D0C-4050-9325-D1FFBDEB1BA5}" type="datetimeFigureOut">
              <a:rPr lang="cs-CZ" smtClean="0"/>
              <a:t>10.06.2024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63B89F-F427-4EC5-8E45-FF907B55E7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58509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63B89F-F427-4EC5-8E45-FF907B55E7A2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72027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8B1C-927A-47B0-A48E-07839BA1748C}" type="datetimeFigureOut">
              <a:rPr lang="cs-CZ" smtClean="0"/>
              <a:t>10.06.2024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8B1C-927A-47B0-A48E-07839BA1748C}" type="datetimeFigureOut">
              <a:rPr lang="cs-CZ" smtClean="0"/>
              <a:t>10.06.2024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5246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8B1C-927A-47B0-A48E-07839BA1748C}" type="datetimeFigureOut">
              <a:rPr lang="cs-CZ" smtClean="0"/>
              <a:t>10.06.2024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211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8B1C-927A-47B0-A48E-07839BA1748C}" type="datetimeFigureOut">
              <a:rPr lang="cs-CZ" smtClean="0"/>
              <a:t>10.06.2024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8B1C-927A-47B0-A48E-07839BA1748C}" type="datetimeFigureOut">
              <a:rPr lang="cs-CZ" smtClean="0"/>
              <a:t>10.06.2024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5551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8B1C-927A-47B0-A48E-07839BA1748C}" type="datetimeFigureOut">
              <a:rPr lang="cs-CZ" smtClean="0"/>
              <a:t>10.06.2024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3483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8B1C-927A-47B0-A48E-07839BA1748C}" type="datetimeFigureOut">
              <a:rPr lang="cs-CZ" smtClean="0"/>
              <a:t>10.06.2024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3697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8B1C-927A-47B0-A48E-07839BA1748C}" type="datetimeFigureOut">
              <a:rPr lang="cs-CZ" smtClean="0"/>
              <a:t>10.06.2024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8680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8B1C-927A-47B0-A48E-07839BA1748C}" type="datetimeFigureOut">
              <a:rPr lang="cs-CZ" smtClean="0"/>
              <a:t>10.06.2024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8225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2" y="204788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2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8B1C-927A-47B0-A48E-07839BA1748C}" type="datetimeFigureOut">
              <a:rPr lang="cs-CZ" smtClean="0"/>
              <a:t>10.06.2024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3997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8B1C-927A-47B0-A48E-07839BA1748C}" type="datetimeFigureOut">
              <a:rPr lang="cs-CZ" smtClean="0"/>
              <a:t>10.06.2024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6398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C8B1C-927A-47B0-A48E-07839BA1748C}" type="datetimeFigureOut">
              <a:rPr lang="cs-CZ" smtClean="0"/>
              <a:t>10.06.2024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0808B9-4D1F-4069-9EB9-CD8802008F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3">
            <a:extLst>
              <a:ext uri="{FF2B5EF4-FFF2-40B4-BE49-F238E27FC236}">
                <a16:creationId xmlns:a16="http://schemas.microsoft.com/office/drawing/2014/main" id="{CF937454-C819-4C95-813A-73E6A1E76613}"/>
              </a:ext>
            </a:extLst>
          </p:cNvPr>
          <p:cNvGrpSpPr/>
          <p:nvPr/>
        </p:nvGrpSpPr>
        <p:grpSpPr>
          <a:xfrm>
            <a:off x="-396552" y="0"/>
            <a:ext cx="9540552" cy="5143500"/>
            <a:chOff x="-396552" y="0"/>
            <a:chExt cx="9540552" cy="5143500"/>
          </a:xfrm>
        </p:grpSpPr>
        <p:pic>
          <p:nvPicPr>
            <p:cNvPr id="3" name="Obrázek 2">
              <a:extLst>
                <a:ext uri="{FF2B5EF4-FFF2-40B4-BE49-F238E27FC236}">
                  <a16:creationId xmlns:a16="http://schemas.microsoft.com/office/drawing/2014/main" id="{3DB907D3-9F92-4892-8CBE-EA7F3D6838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0"/>
              <a:ext cx="9144000" cy="5143500"/>
            </a:xfrm>
            <a:prstGeom prst="rect">
              <a:avLst/>
            </a:prstGeom>
          </p:spPr>
        </p:pic>
        <p:sp>
          <p:nvSpPr>
            <p:cNvPr id="13" name="Obdélník: se zakulacenými rohy 12">
              <a:extLst>
                <a:ext uri="{FF2B5EF4-FFF2-40B4-BE49-F238E27FC236}">
                  <a16:creationId xmlns:a16="http://schemas.microsoft.com/office/drawing/2014/main" id="{85237D80-94D7-45A4-A3FA-12A54210D606}"/>
                </a:ext>
              </a:extLst>
            </p:cNvPr>
            <p:cNvSpPr/>
            <p:nvPr/>
          </p:nvSpPr>
          <p:spPr>
            <a:xfrm>
              <a:off x="-396552" y="4515966"/>
              <a:ext cx="2088232" cy="288032"/>
            </a:xfrm>
            <a:prstGeom prst="roundRect">
              <a:avLst>
                <a:gd name="adj" fmla="val 50000"/>
              </a:avLst>
            </a:prstGeom>
            <a:solidFill>
              <a:srgbClr val="DC64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4" name="TextovéPole 13">
              <a:extLst>
                <a:ext uri="{FF2B5EF4-FFF2-40B4-BE49-F238E27FC236}">
                  <a16:creationId xmlns:a16="http://schemas.microsoft.com/office/drawing/2014/main" id="{7524115B-EB76-44B4-A8B2-02837B9EB826}"/>
                </a:ext>
              </a:extLst>
            </p:cNvPr>
            <p:cNvSpPr txBox="1"/>
            <p:nvPr/>
          </p:nvSpPr>
          <p:spPr>
            <a:xfrm>
              <a:off x="611560" y="4496221"/>
              <a:ext cx="129614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400" b="1" dirty="0">
                  <a:solidFill>
                    <a:schemeClr val="bg1"/>
                  </a:solidFill>
                </a:rPr>
                <a:t>www.slu.cz</a:t>
              </a:r>
            </a:p>
          </p:txBody>
        </p:sp>
        <p:pic>
          <p:nvPicPr>
            <p:cNvPr id="16" name="Obrázek 15">
              <a:extLst>
                <a:ext uri="{FF2B5EF4-FFF2-40B4-BE49-F238E27FC236}">
                  <a16:creationId xmlns:a16="http://schemas.microsoft.com/office/drawing/2014/main" id="{A0950B4E-DAB5-43A2-898E-94A6A07692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36788" y="309543"/>
              <a:ext cx="1864092" cy="989548"/>
            </a:xfrm>
            <a:prstGeom prst="rect">
              <a:avLst/>
            </a:prstGeom>
          </p:spPr>
        </p:pic>
      </p:grpSp>
      <p:sp>
        <p:nvSpPr>
          <p:cNvPr id="9" name="Nadpis 1">
            <a:extLst>
              <a:ext uri="{FF2B5EF4-FFF2-40B4-BE49-F238E27FC236}">
                <a16:creationId xmlns:a16="http://schemas.microsoft.com/office/drawing/2014/main" id="{687E8438-E225-4B7F-A764-FEFBC2D78C02}"/>
              </a:ext>
            </a:extLst>
          </p:cNvPr>
          <p:cNvSpPr txBox="1">
            <a:spLocks/>
          </p:cNvSpPr>
          <p:nvPr/>
        </p:nvSpPr>
        <p:spPr>
          <a:xfrm>
            <a:off x="611560" y="1563639"/>
            <a:ext cx="5040560" cy="12241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>
                <a:solidFill>
                  <a:srgbClr val="DC6423"/>
                </a:solidFill>
              </a:rPr>
              <a:t>Název prezentace</a:t>
            </a:r>
          </a:p>
        </p:txBody>
      </p:sp>
      <p:sp>
        <p:nvSpPr>
          <p:cNvPr id="11" name="Podnadpis 2">
            <a:extLst>
              <a:ext uri="{FF2B5EF4-FFF2-40B4-BE49-F238E27FC236}">
                <a16:creationId xmlns:a16="http://schemas.microsoft.com/office/drawing/2014/main" id="{5C589846-0791-43CE-8FFB-8E00A7889DA2}"/>
              </a:ext>
            </a:extLst>
          </p:cNvPr>
          <p:cNvSpPr txBox="1">
            <a:spLocks/>
          </p:cNvSpPr>
          <p:nvPr/>
        </p:nvSpPr>
        <p:spPr>
          <a:xfrm>
            <a:off x="5292080" y="3867894"/>
            <a:ext cx="2016224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100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Jméno Příjmení</a:t>
            </a:r>
          </a:p>
          <a:p>
            <a:pPr algn="r"/>
            <a:r>
              <a:rPr lang="cs-CZ" altLang="cs-CZ" sz="10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Konference nebo místo konání</a:t>
            </a:r>
          </a:p>
          <a:p>
            <a:pPr algn="r"/>
            <a:r>
              <a:rPr lang="cs-CZ" altLang="cs-CZ" sz="10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29. 11. 2023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78A62DA0-465C-4E19-B567-BEF2445B33A3}"/>
              </a:ext>
            </a:extLst>
          </p:cNvPr>
          <p:cNvSpPr txBox="1">
            <a:spLocks/>
          </p:cNvSpPr>
          <p:nvPr/>
        </p:nvSpPr>
        <p:spPr>
          <a:xfrm>
            <a:off x="630089" y="3219822"/>
            <a:ext cx="3672408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1600" dirty="0">
                <a:latin typeface="+mj-lt"/>
                <a:cs typeface="Times New Roman" panose="02020603050405020304" pitchFamily="18" charset="0"/>
              </a:rPr>
              <a:t>Volitelný podtitul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sz="1600" dirty="0">
                <a:latin typeface="+mj-lt"/>
                <a:cs typeface="Times New Roman" panose="02020603050405020304" pitchFamily="18" charset="0"/>
              </a:rPr>
              <a:t>prezentace</a:t>
            </a:r>
          </a:p>
        </p:txBody>
      </p:sp>
      <p:cxnSp>
        <p:nvCxnSpPr>
          <p:cNvPr id="15" name="Přímá spojnice 14">
            <a:extLst>
              <a:ext uri="{FF2B5EF4-FFF2-40B4-BE49-F238E27FC236}">
                <a16:creationId xmlns:a16="http://schemas.microsoft.com/office/drawing/2014/main" id="{FB0B3410-AB3B-4EDF-9D45-E78871371410}"/>
              </a:ext>
            </a:extLst>
          </p:cNvPr>
          <p:cNvCxnSpPr>
            <a:cxnSpLocks/>
          </p:cNvCxnSpPr>
          <p:nvPr/>
        </p:nvCxnSpPr>
        <p:spPr>
          <a:xfrm flipH="1">
            <a:off x="709604" y="2295298"/>
            <a:ext cx="997276" cy="0"/>
          </a:xfrm>
          <a:prstGeom prst="line">
            <a:avLst/>
          </a:prstGeom>
          <a:ln w="19050">
            <a:solidFill>
              <a:srgbClr val="DC64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80636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>
            <a:extLst>
              <a:ext uri="{FF2B5EF4-FFF2-40B4-BE49-F238E27FC236}">
                <a16:creationId xmlns:a16="http://schemas.microsoft.com/office/drawing/2014/main" id="{13F11D11-9FCA-4671-BA5C-C8A78A2406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Zástupný symbol pro obsah 2">
            <a:extLst>
              <a:ext uri="{FF2B5EF4-FFF2-40B4-BE49-F238E27FC236}">
                <a16:creationId xmlns:a16="http://schemas.microsoft.com/office/drawing/2014/main" id="{9F32186E-5A08-4375-B0BD-0C87E62A8DFA}"/>
              </a:ext>
            </a:extLst>
          </p:cNvPr>
          <p:cNvSpPr txBox="1">
            <a:spLocks/>
          </p:cNvSpPr>
          <p:nvPr/>
        </p:nvSpPr>
        <p:spPr>
          <a:xfrm>
            <a:off x="4067944" y="1635646"/>
            <a:ext cx="4608512" cy="27363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Blip>
                <a:blip r:embed="rId3"/>
              </a:buBlip>
            </a:pPr>
            <a:r>
              <a:rPr lang="cs-CZ" sz="1400" b="1" dirty="0" err="1"/>
              <a:t>Lorem</a:t>
            </a:r>
            <a:r>
              <a:rPr lang="cs-CZ" sz="1400" b="1" dirty="0"/>
              <a:t> </a:t>
            </a:r>
            <a:r>
              <a:rPr lang="cs-CZ" sz="1400" b="1" dirty="0" err="1"/>
              <a:t>ipsum</a:t>
            </a:r>
            <a:r>
              <a:rPr lang="cs-CZ" sz="1400" b="1" dirty="0"/>
              <a:t> </a:t>
            </a:r>
            <a:r>
              <a:rPr lang="cs-CZ" sz="1400" b="1" dirty="0" err="1"/>
              <a:t>dolor</a:t>
            </a:r>
            <a:r>
              <a:rPr lang="cs-CZ" sz="1400" b="1" dirty="0"/>
              <a:t> </a:t>
            </a:r>
            <a:r>
              <a:rPr lang="cs-CZ" sz="1400" b="1" dirty="0" err="1"/>
              <a:t>sit</a:t>
            </a:r>
            <a:r>
              <a:rPr lang="cs-CZ" sz="1400" b="1" dirty="0"/>
              <a:t> </a:t>
            </a:r>
            <a:r>
              <a:rPr lang="cs-CZ" sz="1400" b="1" dirty="0" err="1"/>
              <a:t>amet</a:t>
            </a:r>
            <a:endParaRPr lang="cs-CZ" sz="1400" b="1" dirty="0"/>
          </a:p>
          <a:p>
            <a:pPr>
              <a:buBlip>
                <a:blip r:embed="rId3"/>
              </a:buBlip>
            </a:pPr>
            <a:r>
              <a:rPr lang="cs-CZ" sz="1400" b="1" dirty="0" err="1"/>
              <a:t>Consectetur</a:t>
            </a:r>
            <a:r>
              <a:rPr lang="cs-CZ" sz="1400" b="1" dirty="0"/>
              <a:t> </a:t>
            </a:r>
            <a:r>
              <a:rPr lang="cs-CZ" sz="1400" b="1" dirty="0" err="1"/>
              <a:t>adipisici</a:t>
            </a:r>
            <a:r>
              <a:rPr lang="cs-CZ" sz="1400" b="1" dirty="0"/>
              <a:t> elit, sed </a:t>
            </a:r>
            <a:r>
              <a:rPr lang="cs-CZ" sz="1400" b="1" dirty="0" err="1"/>
              <a:t>eiusmod</a:t>
            </a:r>
            <a:endParaRPr lang="cs-CZ" sz="1400" b="1" dirty="0"/>
          </a:p>
          <a:p>
            <a:pPr>
              <a:buBlip>
                <a:blip r:embed="rId3"/>
              </a:buBlip>
            </a:pPr>
            <a:r>
              <a:rPr lang="cs-CZ" sz="1400" b="1" dirty="0"/>
              <a:t>Ut </a:t>
            </a:r>
            <a:r>
              <a:rPr lang="cs-CZ" sz="1400" b="1" dirty="0" err="1"/>
              <a:t>enim</a:t>
            </a:r>
            <a:r>
              <a:rPr lang="cs-CZ" sz="1400" b="1" dirty="0"/>
              <a:t> ad minim </a:t>
            </a:r>
            <a:r>
              <a:rPr lang="cs-CZ" sz="1400" b="1" dirty="0" err="1"/>
              <a:t>veniam</a:t>
            </a:r>
            <a:r>
              <a:rPr lang="cs-CZ" sz="1400" b="1" dirty="0"/>
              <a:t>, </a:t>
            </a:r>
            <a:r>
              <a:rPr lang="cs-CZ" sz="1400" b="1" dirty="0" err="1"/>
              <a:t>quis</a:t>
            </a:r>
            <a:r>
              <a:rPr lang="cs-CZ" sz="1400" b="1" dirty="0"/>
              <a:t> </a:t>
            </a:r>
            <a:r>
              <a:rPr lang="cs-CZ" sz="1400" b="1" dirty="0" err="1"/>
              <a:t>nostrud</a:t>
            </a:r>
            <a:r>
              <a:rPr lang="cs-CZ" sz="1400" b="1" dirty="0"/>
              <a:t> </a:t>
            </a:r>
          </a:p>
          <a:p>
            <a:pPr>
              <a:buBlip>
                <a:blip r:embed="rId3"/>
              </a:buBlip>
            </a:pPr>
            <a:r>
              <a:rPr lang="cs-CZ" sz="1400" b="1" dirty="0" err="1"/>
              <a:t>Quis</a:t>
            </a:r>
            <a:r>
              <a:rPr lang="cs-CZ" sz="1400" b="1" dirty="0"/>
              <a:t> aute iure </a:t>
            </a:r>
            <a:r>
              <a:rPr lang="cs-CZ" sz="1400" b="1" dirty="0" err="1"/>
              <a:t>reprehenderit</a:t>
            </a:r>
            <a:r>
              <a:rPr lang="cs-CZ" sz="1400" b="1" dirty="0"/>
              <a:t> in </a:t>
            </a:r>
            <a:r>
              <a:rPr lang="cs-CZ" sz="1400" b="1" dirty="0" err="1"/>
              <a:t>voluptate</a:t>
            </a:r>
            <a:r>
              <a:rPr lang="cs-CZ" sz="1400" b="1" dirty="0"/>
              <a:t> </a:t>
            </a:r>
            <a:r>
              <a:rPr lang="cs-CZ" sz="1400" b="1" dirty="0" err="1"/>
              <a:t>velit</a:t>
            </a:r>
            <a:r>
              <a:rPr lang="cs-CZ" sz="1400" b="1" dirty="0"/>
              <a:t> </a:t>
            </a:r>
            <a:r>
              <a:rPr lang="cs-CZ" sz="1400" b="1" dirty="0" err="1"/>
              <a:t>esse</a:t>
            </a:r>
            <a:r>
              <a:rPr lang="cs-CZ" sz="1400" b="1" dirty="0"/>
              <a:t> </a:t>
            </a:r>
            <a:r>
              <a:rPr lang="cs-CZ" sz="1400" b="1" dirty="0" err="1"/>
              <a:t>cillum</a:t>
            </a:r>
            <a:r>
              <a:rPr lang="cs-CZ" sz="1400" b="1" dirty="0"/>
              <a:t> </a:t>
            </a:r>
            <a:r>
              <a:rPr lang="cs-CZ" sz="1400" b="1" dirty="0" err="1"/>
              <a:t>dolore</a:t>
            </a:r>
            <a:r>
              <a:rPr lang="cs-CZ" sz="1400" b="1" dirty="0"/>
              <a:t> </a:t>
            </a:r>
            <a:r>
              <a:rPr lang="cs-CZ" sz="1400" b="1" dirty="0" err="1"/>
              <a:t>eu</a:t>
            </a:r>
            <a:r>
              <a:rPr lang="cs-CZ" sz="1400" b="1" dirty="0"/>
              <a:t> </a:t>
            </a:r>
            <a:r>
              <a:rPr lang="cs-CZ" sz="1400" b="1" dirty="0" err="1"/>
              <a:t>fugiat</a:t>
            </a:r>
            <a:r>
              <a:rPr lang="cs-CZ" sz="1400" b="1" dirty="0"/>
              <a:t> </a:t>
            </a:r>
            <a:r>
              <a:rPr lang="cs-CZ" sz="1400" b="1" dirty="0" err="1"/>
              <a:t>nulla</a:t>
            </a:r>
            <a:r>
              <a:rPr lang="cs-CZ" sz="1400" b="1" dirty="0"/>
              <a:t> </a:t>
            </a:r>
            <a:r>
              <a:rPr lang="cs-CZ" sz="1400" b="1" dirty="0" err="1"/>
              <a:t>pariatur</a:t>
            </a:r>
            <a:r>
              <a:rPr lang="cs-CZ" sz="1400" b="1" dirty="0"/>
              <a:t>. </a:t>
            </a:r>
          </a:p>
          <a:p>
            <a:pPr>
              <a:buBlip>
                <a:blip r:embed="rId3"/>
              </a:buBlip>
            </a:pPr>
            <a:r>
              <a:rPr lang="cs-CZ" sz="1400" b="1" dirty="0" err="1">
                <a:solidFill>
                  <a:srgbClr val="DC6423"/>
                </a:solidFill>
              </a:rPr>
              <a:t>Excepteur</a:t>
            </a:r>
            <a:r>
              <a:rPr lang="cs-CZ" sz="1400" b="1" dirty="0">
                <a:solidFill>
                  <a:srgbClr val="DC6423"/>
                </a:solidFill>
              </a:rPr>
              <a:t> </a:t>
            </a:r>
            <a:r>
              <a:rPr lang="cs-CZ" sz="1400" b="1" dirty="0" err="1">
                <a:solidFill>
                  <a:srgbClr val="DC6423"/>
                </a:solidFill>
              </a:rPr>
              <a:t>sint</a:t>
            </a:r>
            <a:r>
              <a:rPr lang="cs-CZ" sz="1400" b="1" dirty="0">
                <a:solidFill>
                  <a:srgbClr val="DC6423"/>
                </a:solidFill>
              </a:rPr>
              <a:t> </a:t>
            </a:r>
            <a:r>
              <a:rPr lang="cs-CZ" sz="1400" b="1" dirty="0" err="1">
                <a:solidFill>
                  <a:srgbClr val="DC6423"/>
                </a:solidFill>
              </a:rPr>
              <a:t>obcaecat</a:t>
            </a:r>
            <a:r>
              <a:rPr lang="cs-CZ" sz="1400" b="1" dirty="0">
                <a:solidFill>
                  <a:srgbClr val="DC6423"/>
                </a:solidFill>
              </a:rPr>
              <a:t> </a:t>
            </a:r>
          </a:p>
          <a:p>
            <a:pPr>
              <a:buBlip>
                <a:blip r:embed="rId3"/>
              </a:buBlip>
            </a:pPr>
            <a:r>
              <a:rPr lang="cs-CZ" sz="1400" b="1" dirty="0" err="1">
                <a:solidFill>
                  <a:srgbClr val="DC6423"/>
                </a:solidFill>
              </a:rPr>
              <a:t>Cupiditat</a:t>
            </a:r>
            <a:r>
              <a:rPr lang="cs-CZ" sz="1400" b="1" dirty="0">
                <a:solidFill>
                  <a:srgbClr val="DC6423"/>
                </a:solidFill>
              </a:rPr>
              <a:t> non </a:t>
            </a:r>
            <a:r>
              <a:rPr lang="cs-CZ" sz="1400" b="1" dirty="0" err="1">
                <a:solidFill>
                  <a:srgbClr val="DC6423"/>
                </a:solidFill>
              </a:rPr>
              <a:t>proident</a:t>
            </a:r>
            <a:r>
              <a:rPr lang="cs-CZ" sz="1400" b="1" dirty="0">
                <a:solidFill>
                  <a:srgbClr val="DC6423"/>
                </a:solidFill>
              </a:rPr>
              <a:t>, </a:t>
            </a:r>
            <a:r>
              <a:rPr lang="cs-CZ" sz="1400" b="1" dirty="0" err="1">
                <a:solidFill>
                  <a:srgbClr val="DC6423"/>
                </a:solidFill>
              </a:rPr>
              <a:t>sunt</a:t>
            </a:r>
            <a:r>
              <a:rPr lang="cs-CZ" sz="1400" b="1" dirty="0">
                <a:solidFill>
                  <a:srgbClr val="DC6423"/>
                </a:solidFill>
              </a:rPr>
              <a:t> in culpa qui </a:t>
            </a:r>
            <a:r>
              <a:rPr lang="cs-CZ" sz="1400" b="1" dirty="0" err="1">
                <a:solidFill>
                  <a:srgbClr val="DC6423"/>
                </a:solidFill>
              </a:rPr>
              <a:t>officia</a:t>
            </a:r>
            <a:r>
              <a:rPr lang="cs-CZ" sz="1400" b="1" dirty="0">
                <a:solidFill>
                  <a:srgbClr val="DC6423"/>
                </a:solidFill>
              </a:rPr>
              <a:t> </a:t>
            </a:r>
            <a:r>
              <a:rPr lang="cs-CZ" sz="1400" b="1" dirty="0" err="1">
                <a:solidFill>
                  <a:srgbClr val="DC6423"/>
                </a:solidFill>
              </a:rPr>
              <a:t>deserunt</a:t>
            </a:r>
            <a:r>
              <a:rPr lang="cs-CZ" sz="1400" b="1" dirty="0">
                <a:solidFill>
                  <a:srgbClr val="DC6423"/>
                </a:solidFill>
              </a:rPr>
              <a:t> </a:t>
            </a:r>
            <a:r>
              <a:rPr lang="cs-CZ" sz="1400" b="1" dirty="0" err="1">
                <a:solidFill>
                  <a:srgbClr val="DC6423"/>
                </a:solidFill>
              </a:rPr>
              <a:t>mollit</a:t>
            </a:r>
            <a:r>
              <a:rPr lang="cs-CZ" sz="1400" b="1" dirty="0">
                <a:solidFill>
                  <a:srgbClr val="DC6423"/>
                </a:solidFill>
              </a:rPr>
              <a:t> anim id </a:t>
            </a:r>
            <a:r>
              <a:rPr lang="cs-CZ" sz="1400" b="1" dirty="0" err="1">
                <a:solidFill>
                  <a:srgbClr val="DC6423"/>
                </a:solidFill>
              </a:rPr>
              <a:t>est</a:t>
            </a:r>
            <a:r>
              <a:rPr lang="cs-CZ" sz="1400" b="1" dirty="0">
                <a:solidFill>
                  <a:srgbClr val="DC6423"/>
                </a:solidFill>
              </a:rPr>
              <a:t> </a:t>
            </a:r>
            <a:r>
              <a:rPr lang="cs-CZ" sz="1400" b="1" dirty="0" err="1">
                <a:solidFill>
                  <a:srgbClr val="DC6423"/>
                </a:solidFill>
              </a:rPr>
              <a:t>laborum</a:t>
            </a:r>
            <a:r>
              <a:rPr lang="cs-CZ" sz="1400" b="1" dirty="0">
                <a:solidFill>
                  <a:srgbClr val="DC6423"/>
                </a:solidFill>
              </a:rPr>
              <a:t>.</a:t>
            </a:r>
            <a:endParaRPr lang="cs-CZ" altLang="cs-CZ" sz="1400" b="1" dirty="0">
              <a:solidFill>
                <a:srgbClr val="DC6423"/>
              </a:solidFill>
              <a:cs typeface="Times New Roman" panose="02020603050405020304" pitchFamily="18" charset="0"/>
            </a:endParaRPr>
          </a:p>
        </p:txBody>
      </p:sp>
      <p:sp>
        <p:nvSpPr>
          <p:cNvPr id="15" name="Zástupný symbol pro obsah 2">
            <a:extLst>
              <a:ext uri="{FF2B5EF4-FFF2-40B4-BE49-F238E27FC236}">
                <a16:creationId xmlns:a16="http://schemas.microsoft.com/office/drawing/2014/main" id="{C67B9D38-D88C-43B4-9B9F-29AB14747A49}"/>
              </a:ext>
            </a:extLst>
          </p:cNvPr>
          <p:cNvSpPr txBox="1">
            <a:spLocks/>
          </p:cNvSpPr>
          <p:nvPr/>
        </p:nvSpPr>
        <p:spPr>
          <a:xfrm>
            <a:off x="611560" y="1635647"/>
            <a:ext cx="3024336" cy="2304256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400" b="1" dirty="0" err="1"/>
              <a:t>Lorem</a:t>
            </a:r>
            <a:r>
              <a:rPr lang="cs-CZ" sz="1400" b="1" dirty="0"/>
              <a:t> </a:t>
            </a:r>
            <a:r>
              <a:rPr lang="cs-CZ" sz="1400" b="1" dirty="0" err="1"/>
              <a:t>ipsum</a:t>
            </a:r>
            <a:r>
              <a:rPr lang="cs-CZ" sz="1400" dirty="0"/>
              <a:t> </a:t>
            </a:r>
            <a:r>
              <a:rPr lang="cs-CZ" sz="1400" dirty="0" err="1"/>
              <a:t>dolor</a:t>
            </a:r>
            <a:r>
              <a:rPr lang="cs-CZ" sz="1400" dirty="0"/>
              <a:t> </a:t>
            </a:r>
            <a:r>
              <a:rPr lang="cs-CZ" sz="1400" dirty="0" err="1"/>
              <a:t>sit</a:t>
            </a:r>
            <a:r>
              <a:rPr lang="cs-CZ" sz="1400" dirty="0"/>
              <a:t> </a:t>
            </a:r>
            <a:r>
              <a:rPr lang="cs-CZ" sz="1400" dirty="0" err="1"/>
              <a:t>amet</a:t>
            </a:r>
            <a:r>
              <a:rPr lang="cs-CZ" sz="1400" dirty="0"/>
              <a:t>, </a:t>
            </a:r>
            <a:r>
              <a:rPr lang="cs-CZ" sz="1400" dirty="0" err="1"/>
              <a:t>consectetur</a:t>
            </a:r>
            <a:r>
              <a:rPr lang="cs-CZ" sz="1400" dirty="0"/>
              <a:t> </a:t>
            </a:r>
            <a:r>
              <a:rPr lang="cs-CZ" sz="1400" dirty="0" err="1"/>
              <a:t>adipisici</a:t>
            </a:r>
            <a:r>
              <a:rPr lang="cs-CZ" sz="1400" dirty="0"/>
              <a:t> elit, sed </a:t>
            </a:r>
            <a:r>
              <a:rPr lang="cs-CZ" sz="1400" dirty="0" err="1"/>
              <a:t>eiusmod</a:t>
            </a:r>
            <a:r>
              <a:rPr lang="cs-CZ" sz="1400" dirty="0"/>
              <a:t> </a:t>
            </a:r>
            <a:r>
              <a:rPr lang="cs-CZ" sz="1400" dirty="0" err="1"/>
              <a:t>tempor</a:t>
            </a:r>
            <a:r>
              <a:rPr lang="cs-CZ" sz="1400" dirty="0"/>
              <a:t> </a:t>
            </a:r>
            <a:r>
              <a:rPr lang="cs-CZ" sz="1400" dirty="0" err="1"/>
              <a:t>incidunt</a:t>
            </a:r>
            <a:r>
              <a:rPr lang="cs-CZ" sz="1400" dirty="0"/>
              <a:t> </a:t>
            </a:r>
            <a:r>
              <a:rPr lang="cs-CZ" sz="1400" dirty="0" err="1"/>
              <a:t>ut</a:t>
            </a:r>
            <a:r>
              <a:rPr lang="cs-CZ" sz="1400" dirty="0"/>
              <a:t> </a:t>
            </a:r>
            <a:r>
              <a:rPr lang="cs-CZ" sz="1400" dirty="0" err="1"/>
              <a:t>labore</a:t>
            </a:r>
            <a:r>
              <a:rPr lang="cs-CZ" sz="1400" dirty="0"/>
              <a:t> et </a:t>
            </a:r>
            <a:r>
              <a:rPr lang="cs-CZ" sz="1400" dirty="0" err="1"/>
              <a:t>dolore</a:t>
            </a:r>
            <a:r>
              <a:rPr lang="cs-CZ" sz="1400" dirty="0"/>
              <a:t> </a:t>
            </a:r>
            <a:r>
              <a:rPr lang="cs-CZ" sz="1400" dirty="0" err="1"/>
              <a:t>magna</a:t>
            </a:r>
            <a:r>
              <a:rPr lang="cs-CZ" sz="1400" dirty="0"/>
              <a:t> </a:t>
            </a:r>
            <a:r>
              <a:rPr lang="cs-CZ" sz="1400" dirty="0" err="1"/>
              <a:t>aliqua</a:t>
            </a:r>
            <a:r>
              <a:rPr lang="cs-CZ" sz="1400" dirty="0"/>
              <a:t>. Ut </a:t>
            </a:r>
            <a:r>
              <a:rPr lang="cs-CZ" sz="1400" dirty="0" err="1"/>
              <a:t>enim</a:t>
            </a:r>
            <a:r>
              <a:rPr lang="cs-CZ" sz="1400" dirty="0"/>
              <a:t> ad minim </a:t>
            </a:r>
            <a:r>
              <a:rPr lang="cs-CZ" sz="1400" dirty="0" err="1"/>
              <a:t>veniam</a:t>
            </a:r>
            <a:r>
              <a:rPr lang="cs-CZ" sz="1400" dirty="0"/>
              <a:t>, </a:t>
            </a:r>
            <a:r>
              <a:rPr lang="cs-CZ" sz="1400" dirty="0" err="1"/>
              <a:t>quis</a:t>
            </a:r>
            <a:r>
              <a:rPr lang="cs-CZ" sz="1400" dirty="0"/>
              <a:t> </a:t>
            </a:r>
            <a:r>
              <a:rPr lang="cs-CZ" sz="1400" dirty="0" err="1"/>
              <a:t>nostrud</a:t>
            </a:r>
            <a:r>
              <a:rPr lang="cs-CZ" sz="1400" dirty="0"/>
              <a:t> </a:t>
            </a:r>
            <a:r>
              <a:rPr lang="cs-CZ" sz="1400" dirty="0" err="1"/>
              <a:t>exercitation</a:t>
            </a:r>
            <a:r>
              <a:rPr lang="cs-CZ" sz="1400" dirty="0"/>
              <a:t> </a:t>
            </a:r>
            <a:r>
              <a:rPr lang="cs-CZ" sz="1400" dirty="0" err="1"/>
              <a:t>ullamco</a:t>
            </a:r>
            <a:r>
              <a:rPr lang="cs-CZ" sz="1400" dirty="0"/>
              <a:t> </a:t>
            </a:r>
            <a:r>
              <a:rPr lang="cs-CZ" sz="1400" dirty="0" err="1"/>
              <a:t>laboris</a:t>
            </a:r>
            <a:r>
              <a:rPr lang="cs-CZ" sz="1400" dirty="0"/>
              <a:t> </a:t>
            </a:r>
            <a:r>
              <a:rPr lang="cs-CZ" sz="1400" dirty="0" err="1"/>
              <a:t>nisi</a:t>
            </a:r>
            <a:r>
              <a:rPr lang="cs-CZ" sz="1400" dirty="0"/>
              <a:t> </a:t>
            </a:r>
            <a:r>
              <a:rPr lang="cs-CZ" sz="1400" dirty="0" err="1"/>
              <a:t>ut</a:t>
            </a:r>
            <a:r>
              <a:rPr lang="cs-CZ" sz="1400" dirty="0"/>
              <a:t> </a:t>
            </a:r>
            <a:r>
              <a:rPr lang="cs-CZ" sz="1400" dirty="0" err="1"/>
              <a:t>aliquid</a:t>
            </a:r>
            <a:r>
              <a:rPr lang="cs-CZ" sz="1400" dirty="0"/>
              <a:t> ex </a:t>
            </a:r>
            <a:r>
              <a:rPr lang="cs-CZ" sz="1400" dirty="0" err="1"/>
              <a:t>ea</a:t>
            </a:r>
            <a:r>
              <a:rPr lang="cs-CZ" sz="1400" dirty="0"/>
              <a:t> </a:t>
            </a:r>
            <a:r>
              <a:rPr lang="cs-CZ" sz="1400" dirty="0" err="1"/>
              <a:t>commodi</a:t>
            </a:r>
            <a:r>
              <a:rPr lang="cs-CZ" sz="1400" dirty="0"/>
              <a:t> </a:t>
            </a:r>
            <a:r>
              <a:rPr lang="cs-CZ" sz="1400" dirty="0" err="1"/>
              <a:t>consequat</a:t>
            </a:r>
            <a:r>
              <a:rPr lang="cs-CZ" sz="1400" dirty="0"/>
              <a:t>. </a:t>
            </a:r>
          </a:p>
          <a:p>
            <a:pPr marL="0" indent="0">
              <a:buNone/>
            </a:pPr>
            <a:r>
              <a:rPr lang="cs-CZ" sz="1400" b="1" dirty="0" err="1"/>
              <a:t>Quis</a:t>
            </a:r>
            <a:r>
              <a:rPr lang="cs-CZ" sz="1400" b="1" dirty="0"/>
              <a:t> aute iure</a:t>
            </a:r>
            <a:r>
              <a:rPr lang="cs-CZ" sz="1400" dirty="0"/>
              <a:t> </a:t>
            </a:r>
            <a:r>
              <a:rPr lang="cs-CZ" sz="1400" dirty="0" err="1"/>
              <a:t>reprehenderit</a:t>
            </a:r>
            <a:r>
              <a:rPr lang="cs-CZ" sz="1400" dirty="0"/>
              <a:t> in </a:t>
            </a:r>
            <a:r>
              <a:rPr lang="cs-CZ" sz="1400" dirty="0" err="1"/>
              <a:t>voluptate</a:t>
            </a:r>
            <a:r>
              <a:rPr lang="cs-CZ" sz="1400" dirty="0"/>
              <a:t> </a:t>
            </a:r>
            <a:r>
              <a:rPr lang="cs-CZ" sz="1400" dirty="0" err="1"/>
              <a:t>velit</a:t>
            </a:r>
            <a:r>
              <a:rPr lang="cs-CZ" sz="1400" dirty="0"/>
              <a:t> </a:t>
            </a:r>
            <a:r>
              <a:rPr lang="cs-CZ" sz="1400" dirty="0" err="1"/>
              <a:t>esse</a:t>
            </a:r>
            <a:r>
              <a:rPr lang="cs-CZ" sz="1400" dirty="0"/>
              <a:t> </a:t>
            </a:r>
            <a:r>
              <a:rPr lang="cs-CZ" sz="1400" dirty="0" err="1"/>
              <a:t>cillum</a:t>
            </a:r>
            <a:r>
              <a:rPr lang="cs-CZ" sz="1400" dirty="0"/>
              <a:t> </a:t>
            </a:r>
            <a:r>
              <a:rPr lang="cs-CZ" sz="1400" dirty="0" err="1"/>
              <a:t>dolore</a:t>
            </a:r>
            <a:r>
              <a:rPr lang="cs-CZ" sz="1400" dirty="0"/>
              <a:t> </a:t>
            </a:r>
            <a:r>
              <a:rPr lang="cs-CZ" sz="1400" dirty="0" err="1"/>
              <a:t>eu</a:t>
            </a:r>
            <a:r>
              <a:rPr lang="cs-CZ" sz="1400" dirty="0"/>
              <a:t> </a:t>
            </a:r>
            <a:r>
              <a:rPr lang="cs-CZ" sz="1400" dirty="0" err="1"/>
              <a:t>fugiat</a:t>
            </a:r>
            <a:r>
              <a:rPr lang="cs-CZ" sz="1400" dirty="0"/>
              <a:t> </a:t>
            </a:r>
            <a:r>
              <a:rPr lang="cs-CZ" sz="1400" dirty="0" err="1"/>
              <a:t>nulla</a:t>
            </a:r>
            <a:r>
              <a:rPr lang="cs-CZ" sz="1400" dirty="0"/>
              <a:t> </a:t>
            </a:r>
            <a:r>
              <a:rPr lang="cs-CZ" sz="1400" dirty="0" err="1"/>
              <a:t>pariatur</a:t>
            </a:r>
            <a:r>
              <a:rPr lang="cs-CZ" sz="1400" dirty="0"/>
              <a:t>. </a:t>
            </a:r>
          </a:p>
        </p:txBody>
      </p:sp>
      <p:sp>
        <p:nvSpPr>
          <p:cNvPr id="17" name="Nadpis 1">
            <a:extLst>
              <a:ext uri="{FF2B5EF4-FFF2-40B4-BE49-F238E27FC236}">
                <a16:creationId xmlns:a16="http://schemas.microsoft.com/office/drawing/2014/main" id="{E3EB44EC-C4DB-45B3-B140-89D74BD24ABC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6279504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 err="1">
                <a:solidFill>
                  <a:srgbClr val="DC6423"/>
                </a:solidFill>
              </a:rPr>
              <a:t>Lorem</a:t>
            </a:r>
            <a:r>
              <a:rPr lang="cs-CZ" sz="3200" b="1" cap="all" dirty="0">
                <a:solidFill>
                  <a:srgbClr val="DC6423"/>
                </a:solidFill>
              </a:rPr>
              <a:t> </a:t>
            </a:r>
            <a:r>
              <a:rPr lang="cs-CZ" sz="3200" b="1" cap="all" dirty="0" err="1">
                <a:solidFill>
                  <a:srgbClr val="DC6423"/>
                </a:solidFill>
              </a:rPr>
              <a:t>ipsum</a:t>
            </a:r>
            <a:r>
              <a:rPr lang="cs-CZ" sz="3200" b="1" cap="all" dirty="0">
                <a:solidFill>
                  <a:srgbClr val="DC6423"/>
                </a:solidFill>
              </a:rPr>
              <a:t> </a:t>
            </a:r>
            <a:r>
              <a:rPr lang="cs-CZ" sz="3200" b="1" cap="all" dirty="0" err="1">
                <a:solidFill>
                  <a:srgbClr val="DC6423"/>
                </a:solidFill>
              </a:rPr>
              <a:t>dolor</a:t>
            </a:r>
            <a:r>
              <a:rPr lang="cs-CZ" sz="3200" b="1" cap="all" dirty="0">
                <a:solidFill>
                  <a:srgbClr val="DC6423"/>
                </a:solidFill>
              </a:rPr>
              <a:t> </a:t>
            </a:r>
            <a:r>
              <a:rPr lang="cs-CZ" sz="3200" b="1" cap="all" dirty="0" err="1">
                <a:solidFill>
                  <a:srgbClr val="DC6423"/>
                </a:solidFill>
              </a:rPr>
              <a:t>sit</a:t>
            </a:r>
            <a:r>
              <a:rPr lang="cs-CZ" sz="3200" b="1" cap="all" dirty="0">
                <a:solidFill>
                  <a:srgbClr val="DC6423"/>
                </a:solidFill>
              </a:rPr>
              <a:t> </a:t>
            </a:r>
            <a:r>
              <a:rPr lang="cs-CZ" sz="3200" b="1" cap="all" dirty="0" err="1">
                <a:solidFill>
                  <a:srgbClr val="DC6423"/>
                </a:solidFill>
              </a:rPr>
              <a:t>amet</a:t>
            </a:r>
            <a:endParaRPr lang="cs-CZ" sz="3200" b="1" cap="all" dirty="0">
              <a:solidFill>
                <a:srgbClr val="DC6423"/>
              </a:solidFill>
            </a:endParaRPr>
          </a:p>
        </p:txBody>
      </p:sp>
      <p:cxnSp>
        <p:nvCxnSpPr>
          <p:cNvPr id="16" name="Přímá spojnice 15">
            <a:extLst>
              <a:ext uri="{FF2B5EF4-FFF2-40B4-BE49-F238E27FC236}">
                <a16:creationId xmlns:a16="http://schemas.microsoft.com/office/drawing/2014/main" id="{5F0C02EF-9092-4081-AAC3-2797EEE80548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DC64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Skupina 2">
            <a:extLst>
              <a:ext uri="{FF2B5EF4-FFF2-40B4-BE49-F238E27FC236}">
                <a16:creationId xmlns:a16="http://schemas.microsoft.com/office/drawing/2014/main" id="{C6F86A43-A708-F35E-09DA-F07F3783ABE0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4" name="Přímá spojnice 3">
              <a:extLst>
                <a:ext uri="{FF2B5EF4-FFF2-40B4-BE49-F238E27FC236}">
                  <a16:creationId xmlns:a16="http://schemas.microsoft.com/office/drawing/2014/main" id="{8D11A325-FCFB-63AF-513F-B89DBFDFAC5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DC642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ovéPole 4">
              <a:extLst>
                <a:ext uri="{FF2B5EF4-FFF2-40B4-BE49-F238E27FC236}">
                  <a16:creationId xmlns:a16="http://schemas.microsoft.com/office/drawing/2014/main" id="{FD31E9D9-98EE-F925-C6B7-3B316DE46554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819369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0AFEF7E0-C69D-42B3-942C-0DAD9E5455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6" name="Nadpis 1">
            <a:extLst>
              <a:ext uri="{FF2B5EF4-FFF2-40B4-BE49-F238E27FC236}">
                <a16:creationId xmlns:a16="http://schemas.microsoft.com/office/drawing/2014/main" id="{4D62BE34-B9CE-4B67-8E79-0B7D784645C6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6279504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 err="1">
                <a:solidFill>
                  <a:srgbClr val="DC6423"/>
                </a:solidFill>
              </a:rPr>
              <a:t>Lorem</a:t>
            </a:r>
            <a:r>
              <a:rPr lang="cs-CZ" sz="3200" b="1" cap="all" dirty="0">
                <a:solidFill>
                  <a:srgbClr val="DC6423"/>
                </a:solidFill>
              </a:rPr>
              <a:t> </a:t>
            </a:r>
            <a:r>
              <a:rPr lang="cs-CZ" sz="3200" b="1" cap="all" dirty="0" err="1">
                <a:solidFill>
                  <a:srgbClr val="DC6423"/>
                </a:solidFill>
              </a:rPr>
              <a:t>ipsum</a:t>
            </a:r>
            <a:r>
              <a:rPr lang="cs-CZ" sz="3200" b="1" cap="all" dirty="0">
                <a:solidFill>
                  <a:srgbClr val="DC6423"/>
                </a:solidFill>
              </a:rPr>
              <a:t> </a:t>
            </a:r>
            <a:r>
              <a:rPr lang="cs-CZ" sz="3200" b="1" cap="all" dirty="0" err="1">
                <a:solidFill>
                  <a:srgbClr val="DC6423"/>
                </a:solidFill>
              </a:rPr>
              <a:t>dolor</a:t>
            </a:r>
            <a:r>
              <a:rPr lang="cs-CZ" sz="3200" b="1" cap="all" dirty="0">
                <a:solidFill>
                  <a:srgbClr val="DC6423"/>
                </a:solidFill>
              </a:rPr>
              <a:t> </a:t>
            </a:r>
            <a:r>
              <a:rPr lang="cs-CZ" sz="3200" b="1" cap="all" dirty="0" err="1">
                <a:solidFill>
                  <a:srgbClr val="DC6423"/>
                </a:solidFill>
              </a:rPr>
              <a:t>sit</a:t>
            </a:r>
            <a:r>
              <a:rPr lang="cs-CZ" sz="3200" b="1" cap="all" dirty="0">
                <a:solidFill>
                  <a:srgbClr val="DC6423"/>
                </a:solidFill>
              </a:rPr>
              <a:t> </a:t>
            </a:r>
            <a:r>
              <a:rPr lang="cs-CZ" sz="3200" b="1" cap="all" dirty="0" err="1">
                <a:solidFill>
                  <a:srgbClr val="DC6423"/>
                </a:solidFill>
              </a:rPr>
              <a:t>amet</a:t>
            </a:r>
            <a:endParaRPr lang="cs-CZ" sz="3200" b="1" cap="all" dirty="0">
              <a:solidFill>
                <a:srgbClr val="DC6423"/>
              </a:solidFill>
            </a:endParaRPr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0372EAF8-AF9B-4C64-A01C-BB08D76AFC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2931790"/>
            <a:ext cx="8280920" cy="1440160"/>
          </a:xfrm>
        </p:spPr>
        <p:txBody>
          <a:bodyPr>
            <a:noAutofit/>
          </a:bodyPr>
          <a:lstStyle/>
          <a:p>
            <a:pPr>
              <a:buBlip>
                <a:blip r:embed="rId3"/>
              </a:buBlip>
            </a:pPr>
            <a:r>
              <a:rPr lang="cs-CZ" sz="1400" b="1" dirty="0" err="1">
                <a:latin typeface="+mj-lt"/>
              </a:rPr>
              <a:t>Lorem</a:t>
            </a:r>
            <a:r>
              <a:rPr lang="cs-CZ" sz="1400" b="1" dirty="0">
                <a:latin typeface="+mj-lt"/>
              </a:rPr>
              <a:t> </a:t>
            </a:r>
            <a:r>
              <a:rPr lang="cs-CZ" sz="1400" b="1" dirty="0" err="1">
                <a:latin typeface="+mj-lt"/>
              </a:rPr>
              <a:t>ipsum</a:t>
            </a:r>
            <a:r>
              <a:rPr lang="cs-CZ" sz="1400" b="1" dirty="0">
                <a:latin typeface="+mj-lt"/>
              </a:rPr>
              <a:t> </a:t>
            </a:r>
            <a:r>
              <a:rPr lang="cs-CZ" sz="1400" b="1" dirty="0" err="1">
                <a:latin typeface="+mj-lt"/>
              </a:rPr>
              <a:t>dolor</a:t>
            </a:r>
            <a:r>
              <a:rPr lang="cs-CZ" sz="1400" b="1" dirty="0">
                <a:latin typeface="+mj-lt"/>
              </a:rPr>
              <a:t> </a:t>
            </a:r>
            <a:r>
              <a:rPr lang="cs-CZ" sz="1400" b="1" dirty="0" err="1">
                <a:latin typeface="+mj-lt"/>
              </a:rPr>
              <a:t>sit</a:t>
            </a:r>
            <a:r>
              <a:rPr lang="cs-CZ" sz="1400" b="1" dirty="0">
                <a:latin typeface="+mj-lt"/>
              </a:rPr>
              <a:t> </a:t>
            </a:r>
            <a:r>
              <a:rPr lang="cs-CZ" sz="1400" b="1" dirty="0" err="1">
                <a:latin typeface="+mj-lt"/>
              </a:rPr>
              <a:t>amet</a:t>
            </a:r>
            <a:endParaRPr lang="cs-CZ" sz="1400" b="1" dirty="0">
              <a:latin typeface="+mj-lt"/>
            </a:endParaRPr>
          </a:p>
          <a:p>
            <a:pPr>
              <a:buBlip>
                <a:blip r:embed="rId3"/>
              </a:buBlip>
            </a:pPr>
            <a:r>
              <a:rPr lang="cs-CZ" sz="1400" b="1" dirty="0" err="1">
                <a:latin typeface="+mj-lt"/>
              </a:rPr>
              <a:t>Consectetur</a:t>
            </a:r>
            <a:r>
              <a:rPr lang="cs-CZ" sz="1400" b="1" dirty="0">
                <a:latin typeface="+mj-lt"/>
              </a:rPr>
              <a:t> </a:t>
            </a:r>
            <a:r>
              <a:rPr lang="cs-CZ" sz="1400" b="1" dirty="0" err="1">
                <a:latin typeface="+mj-lt"/>
              </a:rPr>
              <a:t>adipisici</a:t>
            </a:r>
            <a:r>
              <a:rPr lang="cs-CZ" sz="1400" b="1" dirty="0">
                <a:latin typeface="+mj-lt"/>
              </a:rPr>
              <a:t> elit, sed </a:t>
            </a:r>
            <a:r>
              <a:rPr lang="cs-CZ" sz="1400" b="1" dirty="0" err="1">
                <a:latin typeface="+mj-lt"/>
              </a:rPr>
              <a:t>eiusmod</a:t>
            </a:r>
            <a:endParaRPr lang="cs-CZ" sz="1400" b="1" dirty="0">
              <a:latin typeface="+mj-lt"/>
            </a:endParaRPr>
          </a:p>
          <a:p>
            <a:pPr>
              <a:buBlip>
                <a:blip r:embed="rId3"/>
              </a:buBlip>
            </a:pPr>
            <a:r>
              <a:rPr lang="cs-CZ" sz="1400" b="1" dirty="0" err="1">
                <a:latin typeface="+mj-lt"/>
              </a:rPr>
              <a:t>Quis</a:t>
            </a:r>
            <a:r>
              <a:rPr lang="cs-CZ" sz="1400" b="1" dirty="0">
                <a:latin typeface="+mj-lt"/>
              </a:rPr>
              <a:t> aute iure </a:t>
            </a:r>
            <a:r>
              <a:rPr lang="cs-CZ" sz="1400" b="1" dirty="0" err="1">
                <a:latin typeface="+mj-lt"/>
              </a:rPr>
              <a:t>reprehenderit</a:t>
            </a:r>
            <a:r>
              <a:rPr lang="cs-CZ" sz="1400" b="1" dirty="0">
                <a:latin typeface="+mj-lt"/>
              </a:rPr>
              <a:t> in </a:t>
            </a:r>
            <a:r>
              <a:rPr lang="cs-CZ" sz="1400" b="1" dirty="0" err="1">
                <a:latin typeface="+mj-lt"/>
              </a:rPr>
              <a:t>voluptate</a:t>
            </a:r>
            <a:r>
              <a:rPr lang="cs-CZ" sz="1400" b="1" dirty="0">
                <a:latin typeface="+mj-lt"/>
              </a:rPr>
              <a:t> </a:t>
            </a:r>
            <a:r>
              <a:rPr lang="cs-CZ" sz="1400" b="1" dirty="0" err="1">
                <a:latin typeface="+mj-lt"/>
              </a:rPr>
              <a:t>velit</a:t>
            </a:r>
            <a:r>
              <a:rPr lang="cs-CZ" sz="1400" b="1" dirty="0">
                <a:latin typeface="+mj-lt"/>
              </a:rPr>
              <a:t> </a:t>
            </a:r>
          </a:p>
          <a:p>
            <a:pPr>
              <a:buBlip>
                <a:blip r:embed="rId3"/>
              </a:buBlip>
            </a:pPr>
            <a:r>
              <a:rPr lang="cs-CZ" sz="1400" b="1" dirty="0" err="1">
                <a:solidFill>
                  <a:srgbClr val="DC6423"/>
                </a:solidFill>
                <a:latin typeface="+mj-lt"/>
              </a:rPr>
              <a:t>Excepteur</a:t>
            </a:r>
            <a:r>
              <a:rPr lang="cs-CZ" sz="1400" b="1" dirty="0">
                <a:solidFill>
                  <a:srgbClr val="DC6423"/>
                </a:solidFill>
                <a:latin typeface="+mj-lt"/>
              </a:rPr>
              <a:t> </a:t>
            </a:r>
            <a:r>
              <a:rPr lang="cs-CZ" sz="1400" b="1" dirty="0" err="1">
                <a:solidFill>
                  <a:srgbClr val="DC6423"/>
                </a:solidFill>
                <a:latin typeface="+mj-lt"/>
              </a:rPr>
              <a:t>sint</a:t>
            </a:r>
            <a:r>
              <a:rPr lang="cs-CZ" sz="1400" b="1" dirty="0">
                <a:solidFill>
                  <a:srgbClr val="DC6423"/>
                </a:solidFill>
                <a:latin typeface="+mj-lt"/>
              </a:rPr>
              <a:t> </a:t>
            </a:r>
            <a:r>
              <a:rPr lang="cs-CZ" sz="1400" b="1" dirty="0" err="1">
                <a:solidFill>
                  <a:srgbClr val="DC6423"/>
                </a:solidFill>
                <a:latin typeface="+mj-lt"/>
              </a:rPr>
              <a:t>obcaecat</a:t>
            </a:r>
            <a:r>
              <a:rPr lang="cs-CZ" sz="1400" b="1" dirty="0">
                <a:solidFill>
                  <a:srgbClr val="DC6423"/>
                </a:solidFill>
                <a:latin typeface="+mj-lt"/>
              </a:rPr>
              <a:t> </a:t>
            </a:r>
          </a:p>
          <a:p>
            <a:pPr>
              <a:buBlip>
                <a:blip r:embed="rId3"/>
              </a:buBlip>
            </a:pPr>
            <a:r>
              <a:rPr lang="cs-CZ" sz="1400" b="1" dirty="0" err="1">
                <a:solidFill>
                  <a:srgbClr val="DC6423"/>
                </a:solidFill>
                <a:latin typeface="+mj-lt"/>
              </a:rPr>
              <a:t>Cupiditat</a:t>
            </a:r>
            <a:r>
              <a:rPr lang="cs-CZ" sz="1400" b="1" dirty="0">
                <a:solidFill>
                  <a:srgbClr val="DC6423"/>
                </a:solidFill>
                <a:latin typeface="+mj-lt"/>
              </a:rPr>
              <a:t> non </a:t>
            </a:r>
            <a:r>
              <a:rPr lang="cs-CZ" sz="1400" b="1" dirty="0" err="1">
                <a:solidFill>
                  <a:srgbClr val="DC6423"/>
                </a:solidFill>
                <a:latin typeface="+mj-lt"/>
              </a:rPr>
              <a:t>proident</a:t>
            </a:r>
            <a:r>
              <a:rPr lang="cs-CZ" sz="1400" b="1" dirty="0">
                <a:solidFill>
                  <a:srgbClr val="DC6423"/>
                </a:solidFill>
                <a:latin typeface="+mj-lt"/>
              </a:rPr>
              <a:t>, </a:t>
            </a:r>
            <a:r>
              <a:rPr lang="cs-CZ" sz="1400" b="1" dirty="0" err="1">
                <a:solidFill>
                  <a:srgbClr val="DC6423"/>
                </a:solidFill>
                <a:latin typeface="+mj-lt"/>
              </a:rPr>
              <a:t>sunt</a:t>
            </a:r>
            <a:r>
              <a:rPr lang="cs-CZ" sz="1400" b="1" dirty="0">
                <a:solidFill>
                  <a:srgbClr val="DC6423"/>
                </a:solidFill>
                <a:latin typeface="+mj-lt"/>
              </a:rPr>
              <a:t> in culpa qui </a:t>
            </a:r>
            <a:r>
              <a:rPr lang="cs-CZ" sz="1400" b="1" dirty="0" err="1">
                <a:solidFill>
                  <a:srgbClr val="DC6423"/>
                </a:solidFill>
                <a:latin typeface="+mj-lt"/>
              </a:rPr>
              <a:t>officia</a:t>
            </a:r>
            <a:r>
              <a:rPr lang="cs-CZ" sz="1400" b="1" dirty="0">
                <a:solidFill>
                  <a:srgbClr val="DC6423"/>
                </a:solidFill>
                <a:latin typeface="+mj-lt"/>
              </a:rPr>
              <a:t> </a:t>
            </a:r>
            <a:r>
              <a:rPr lang="cs-CZ" sz="1400" b="1" dirty="0" err="1">
                <a:solidFill>
                  <a:srgbClr val="DC6423"/>
                </a:solidFill>
                <a:latin typeface="+mj-lt"/>
              </a:rPr>
              <a:t>deserunt</a:t>
            </a:r>
            <a:r>
              <a:rPr lang="cs-CZ" sz="1400" b="1" dirty="0">
                <a:solidFill>
                  <a:srgbClr val="DC6423"/>
                </a:solidFill>
                <a:latin typeface="+mj-lt"/>
              </a:rPr>
              <a:t> </a:t>
            </a:r>
            <a:r>
              <a:rPr lang="cs-CZ" sz="1400" b="1" dirty="0" err="1">
                <a:solidFill>
                  <a:srgbClr val="DC6423"/>
                </a:solidFill>
                <a:latin typeface="+mj-lt"/>
              </a:rPr>
              <a:t>laborum</a:t>
            </a:r>
            <a:r>
              <a:rPr lang="cs-CZ" sz="1400" b="1" dirty="0">
                <a:solidFill>
                  <a:srgbClr val="DC6423"/>
                </a:solidFill>
                <a:latin typeface="+mj-lt"/>
              </a:rPr>
              <a:t>.</a:t>
            </a:r>
            <a:endParaRPr lang="cs-CZ" altLang="cs-CZ" sz="1400" b="1" dirty="0">
              <a:solidFill>
                <a:srgbClr val="DC6423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796AA29A-8C83-4475-96CF-43C254D56742}"/>
              </a:ext>
            </a:extLst>
          </p:cNvPr>
          <p:cNvSpPr txBox="1">
            <a:spLocks/>
          </p:cNvSpPr>
          <p:nvPr/>
        </p:nvSpPr>
        <p:spPr>
          <a:xfrm>
            <a:off x="611560" y="1347614"/>
            <a:ext cx="6120680" cy="1440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400" b="1" dirty="0" err="1">
                <a:latin typeface="+mj-lt"/>
              </a:rPr>
              <a:t>Lorem</a:t>
            </a:r>
            <a:r>
              <a:rPr lang="cs-CZ" sz="1400" b="1" dirty="0">
                <a:latin typeface="+mj-lt"/>
              </a:rPr>
              <a:t> </a:t>
            </a:r>
            <a:r>
              <a:rPr lang="cs-CZ" sz="1400" b="1" dirty="0" err="1">
                <a:latin typeface="+mj-lt"/>
              </a:rPr>
              <a:t>ipsum</a:t>
            </a:r>
            <a:r>
              <a:rPr lang="cs-CZ" sz="1400" dirty="0">
                <a:latin typeface="+mj-lt"/>
              </a:rPr>
              <a:t> </a:t>
            </a:r>
            <a:r>
              <a:rPr lang="cs-CZ" sz="1400" dirty="0" err="1">
                <a:latin typeface="+mj-lt"/>
              </a:rPr>
              <a:t>dolor</a:t>
            </a:r>
            <a:r>
              <a:rPr lang="cs-CZ" sz="1400" dirty="0">
                <a:latin typeface="+mj-lt"/>
              </a:rPr>
              <a:t> </a:t>
            </a:r>
            <a:r>
              <a:rPr lang="cs-CZ" sz="1400" dirty="0" err="1">
                <a:latin typeface="+mj-lt"/>
              </a:rPr>
              <a:t>sit</a:t>
            </a:r>
            <a:r>
              <a:rPr lang="cs-CZ" sz="1400" dirty="0">
                <a:latin typeface="+mj-lt"/>
              </a:rPr>
              <a:t> </a:t>
            </a:r>
            <a:r>
              <a:rPr lang="cs-CZ" sz="1400" dirty="0" err="1">
                <a:latin typeface="+mj-lt"/>
              </a:rPr>
              <a:t>amet</a:t>
            </a:r>
            <a:r>
              <a:rPr lang="cs-CZ" sz="1400" dirty="0">
                <a:latin typeface="+mj-lt"/>
              </a:rPr>
              <a:t>, </a:t>
            </a:r>
            <a:r>
              <a:rPr lang="cs-CZ" sz="1400" dirty="0" err="1">
                <a:latin typeface="+mj-lt"/>
              </a:rPr>
              <a:t>consectetur</a:t>
            </a:r>
            <a:r>
              <a:rPr lang="cs-CZ" sz="1400" dirty="0">
                <a:latin typeface="+mj-lt"/>
              </a:rPr>
              <a:t> </a:t>
            </a:r>
            <a:r>
              <a:rPr lang="cs-CZ" sz="1400" dirty="0" err="1">
                <a:latin typeface="+mj-lt"/>
              </a:rPr>
              <a:t>adipisici</a:t>
            </a:r>
            <a:r>
              <a:rPr lang="cs-CZ" sz="1400" dirty="0">
                <a:latin typeface="+mj-lt"/>
              </a:rPr>
              <a:t> elit, sed </a:t>
            </a:r>
            <a:r>
              <a:rPr lang="cs-CZ" sz="1400" dirty="0" err="1">
                <a:latin typeface="+mj-lt"/>
              </a:rPr>
              <a:t>eiusmod</a:t>
            </a:r>
            <a:r>
              <a:rPr lang="cs-CZ" sz="1400" dirty="0">
                <a:latin typeface="+mj-lt"/>
              </a:rPr>
              <a:t> </a:t>
            </a:r>
            <a:r>
              <a:rPr lang="cs-CZ" sz="1400" dirty="0" err="1">
                <a:latin typeface="+mj-lt"/>
              </a:rPr>
              <a:t>tempor</a:t>
            </a:r>
            <a:r>
              <a:rPr lang="cs-CZ" sz="1400" dirty="0">
                <a:latin typeface="+mj-lt"/>
              </a:rPr>
              <a:t> </a:t>
            </a:r>
            <a:r>
              <a:rPr lang="cs-CZ" sz="1400" dirty="0" err="1">
                <a:latin typeface="+mj-lt"/>
              </a:rPr>
              <a:t>incidunt</a:t>
            </a:r>
            <a:r>
              <a:rPr lang="cs-CZ" sz="1400" dirty="0">
                <a:latin typeface="+mj-lt"/>
              </a:rPr>
              <a:t> </a:t>
            </a:r>
            <a:r>
              <a:rPr lang="cs-CZ" sz="1400" dirty="0" err="1">
                <a:latin typeface="+mj-lt"/>
              </a:rPr>
              <a:t>ut</a:t>
            </a:r>
            <a:r>
              <a:rPr lang="cs-CZ" sz="1400" dirty="0">
                <a:latin typeface="+mj-lt"/>
              </a:rPr>
              <a:t> </a:t>
            </a:r>
            <a:r>
              <a:rPr lang="cs-CZ" sz="1400" dirty="0" err="1">
                <a:latin typeface="+mj-lt"/>
              </a:rPr>
              <a:t>labore</a:t>
            </a:r>
            <a:r>
              <a:rPr lang="cs-CZ" sz="1400" dirty="0">
                <a:latin typeface="+mj-lt"/>
              </a:rPr>
              <a:t> et </a:t>
            </a:r>
            <a:r>
              <a:rPr lang="cs-CZ" sz="1400" dirty="0" err="1">
                <a:latin typeface="+mj-lt"/>
              </a:rPr>
              <a:t>dolore</a:t>
            </a:r>
            <a:r>
              <a:rPr lang="cs-CZ" sz="1400" dirty="0">
                <a:latin typeface="+mj-lt"/>
              </a:rPr>
              <a:t> </a:t>
            </a:r>
            <a:r>
              <a:rPr lang="cs-CZ" sz="1400" dirty="0" err="1">
                <a:latin typeface="+mj-lt"/>
              </a:rPr>
              <a:t>magna</a:t>
            </a:r>
            <a:r>
              <a:rPr lang="cs-CZ" sz="1400" dirty="0">
                <a:latin typeface="+mj-lt"/>
              </a:rPr>
              <a:t> </a:t>
            </a:r>
            <a:r>
              <a:rPr lang="cs-CZ" sz="1400" dirty="0" err="1">
                <a:latin typeface="+mj-lt"/>
              </a:rPr>
              <a:t>aliqua</a:t>
            </a:r>
            <a:r>
              <a:rPr lang="cs-CZ" sz="1400" dirty="0">
                <a:latin typeface="+mj-lt"/>
              </a:rPr>
              <a:t>. Ut </a:t>
            </a:r>
            <a:r>
              <a:rPr lang="cs-CZ" sz="1400" dirty="0" err="1">
                <a:latin typeface="+mj-lt"/>
              </a:rPr>
              <a:t>enim</a:t>
            </a:r>
            <a:r>
              <a:rPr lang="cs-CZ" sz="1400" dirty="0">
                <a:latin typeface="+mj-lt"/>
              </a:rPr>
              <a:t> ad minim </a:t>
            </a:r>
            <a:r>
              <a:rPr lang="cs-CZ" sz="1400" dirty="0" err="1">
                <a:latin typeface="+mj-lt"/>
              </a:rPr>
              <a:t>veniam</a:t>
            </a:r>
            <a:r>
              <a:rPr lang="cs-CZ" sz="1400" dirty="0">
                <a:latin typeface="+mj-lt"/>
              </a:rPr>
              <a:t>, </a:t>
            </a:r>
            <a:r>
              <a:rPr lang="cs-CZ" sz="1400" dirty="0" err="1">
                <a:latin typeface="+mj-lt"/>
              </a:rPr>
              <a:t>quis</a:t>
            </a:r>
            <a:r>
              <a:rPr lang="cs-CZ" sz="1400" dirty="0">
                <a:latin typeface="+mj-lt"/>
              </a:rPr>
              <a:t> </a:t>
            </a:r>
            <a:r>
              <a:rPr lang="cs-CZ" sz="1400" dirty="0" err="1">
                <a:latin typeface="+mj-lt"/>
              </a:rPr>
              <a:t>nostrud</a:t>
            </a:r>
            <a:r>
              <a:rPr lang="cs-CZ" sz="1400" dirty="0">
                <a:latin typeface="+mj-lt"/>
              </a:rPr>
              <a:t> </a:t>
            </a:r>
            <a:r>
              <a:rPr lang="cs-CZ" sz="1400" dirty="0" err="1">
                <a:latin typeface="+mj-lt"/>
              </a:rPr>
              <a:t>exercitation</a:t>
            </a:r>
            <a:r>
              <a:rPr lang="cs-CZ" sz="1400" dirty="0">
                <a:latin typeface="+mj-lt"/>
              </a:rPr>
              <a:t> </a:t>
            </a:r>
            <a:r>
              <a:rPr lang="cs-CZ" sz="1400" dirty="0" err="1">
                <a:latin typeface="+mj-lt"/>
              </a:rPr>
              <a:t>ullamco</a:t>
            </a:r>
            <a:r>
              <a:rPr lang="cs-CZ" sz="1400" dirty="0">
                <a:latin typeface="+mj-lt"/>
              </a:rPr>
              <a:t> </a:t>
            </a:r>
            <a:r>
              <a:rPr lang="cs-CZ" sz="1400" dirty="0" err="1">
                <a:latin typeface="+mj-lt"/>
              </a:rPr>
              <a:t>laboris</a:t>
            </a:r>
            <a:r>
              <a:rPr lang="cs-CZ" sz="1400" dirty="0">
                <a:latin typeface="+mj-lt"/>
              </a:rPr>
              <a:t> </a:t>
            </a:r>
            <a:r>
              <a:rPr lang="cs-CZ" sz="1400" dirty="0" err="1">
                <a:latin typeface="+mj-lt"/>
              </a:rPr>
              <a:t>nisi</a:t>
            </a:r>
            <a:r>
              <a:rPr lang="cs-CZ" sz="1400" dirty="0">
                <a:latin typeface="+mj-lt"/>
              </a:rPr>
              <a:t> </a:t>
            </a:r>
            <a:r>
              <a:rPr lang="cs-CZ" sz="1400" dirty="0" err="1">
                <a:latin typeface="+mj-lt"/>
              </a:rPr>
              <a:t>ut</a:t>
            </a:r>
            <a:r>
              <a:rPr lang="cs-CZ" sz="1400" dirty="0">
                <a:latin typeface="+mj-lt"/>
              </a:rPr>
              <a:t> </a:t>
            </a:r>
            <a:r>
              <a:rPr lang="cs-CZ" sz="1400" dirty="0" err="1">
                <a:latin typeface="+mj-lt"/>
              </a:rPr>
              <a:t>aliquid</a:t>
            </a:r>
            <a:r>
              <a:rPr lang="cs-CZ" sz="1400" dirty="0">
                <a:latin typeface="+mj-lt"/>
              </a:rPr>
              <a:t> ex </a:t>
            </a:r>
            <a:r>
              <a:rPr lang="cs-CZ" sz="1400" dirty="0" err="1">
                <a:latin typeface="+mj-lt"/>
              </a:rPr>
              <a:t>ea</a:t>
            </a:r>
            <a:r>
              <a:rPr lang="cs-CZ" sz="1400" dirty="0">
                <a:latin typeface="+mj-lt"/>
              </a:rPr>
              <a:t> </a:t>
            </a:r>
            <a:r>
              <a:rPr lang="cs-CZ" sz="1400" dirty="0" err="1">
                <a:latin typeface="+mj-lt"/>
              </a:rPr>
              <a:t>commodi</a:t>
            </a:r>
            <a:r>
              <a:rPr lang="cs-CZ" sz="1400" dirty="0">
                <a:latin typeface="+mj-lt"/>
              </a:rPr>
              <a:t> </a:t>
            </a:r>
            <a:r>
              <a:rPr lang="cs-CZ" sz="1400" dirty="0" err="1">
                <a:latin typeface="+mj-lt"/>
              </a:rPr>
              <a:t>consequat</a:t>
            </a:r>
            <a:r>
              <a:rPr lang="cs-CZ" sz="1400" dirty="0">
                <a:latin typeface="+mj-lt"/>
              </a:rPr>
              <a:t>. </a:t>
            </a:r>
          </a:p>
          <a:p>
            <a:pPr marL="0" indent="0">
              <a:buNone/>
            </a:pPr>
            <a:r>
              <a:rPr lang="cs-CZ" sz="1400" b="1" dirty="0" err="1">
                <a:latin typeface="+mj-lt"/>
              </a:rPr>
              <a:t>Quis</a:t>
            </a:r>
            <a:r>
              <a:rPr lang="cs-CZ" sz="1400" b="1" dirty="0">
                <a:latin typeface="+mj-lt"/>
              </a:rPr>
              <a:t> aute iure </a:t>
            </a:r>
            <a:r>
              <a:rPr lang="cs-CZ" sz="1400" b="1" dirty="0" err="1">
                <a:latin typeface="+mj-lt"/>
              </a:rPr>
              <a:t>reprehenderit</a:t>
            </a:r>
            <a:r>
              <a:rPr lang="cs-CZ" sz="1400" b="1" dirty="0">
                <a:latin typeface="+mj-lt"/>
              </a:rPr>
              <a:t> </a:t>
            </a:r>
            <a:r>
              <a:rPr lang="cs-CZ" sz="1400" dirty="0">
                <a:latin typeface="+mj-lt"/>
              </a:rPr>
              <a:t>in </a:t>
            </a:r>
            <a:r>
              <a:rPr lang="cs-CZ" sz="1400" dirty="0" err="1">
                <a:latin typeface="+mj-lt"/>
              </a:rPr>
              <a:t>voluptate</a:t>
            </a:r>
            <a:r>
              <a:rPr lang="cs-CZ" sz="1400" dirty="0">
                <a:latin typeface="+mj-lt"/>
              </a:rPr>
              <a:t> </a:t>
            </a:r>
            <a:r>
              <a:rPr lang="cs-CZ" sz="1400" dirty="0" err="1">
                <a:latin typeface="+mj-lt"/>
              </a:rPr>
              <a:t>velit</a:t>
            </a:r>
            <a:r>
              <a:rPr lang="cs-CZ" sz="1400" dirty="0">
                <a:latin typeface="+mj-lt"/>
              </a:rPr>
              <a:t> </a:t>
            </a:r>
            <a:r>
              <a:rPr lang="cs-CZ" sz="1400" dirty="0" err="1">
                <a:latin typeface="+mj-lt"/>
              </a:rPr>
              <a:t>esse</a:t>
            </a:r>
            <a:r>
              <a:rPr lang="cs-CZ" sz="1400" dirty="0">
                <a:latin typeface="+mj-lt"/>
              </a:rPr>
              <a:t> </a:t>
            </a:r>
            <a:r>
              <a:rPr lang="cs-CZ" sz="1400" dirty="0" err="1">
                <a:latin typeface="+mj-lt"/>
              </a:rPr>
              <a:t>cillum</a:t>
            </a:r>
            <a:r>
              <a:rPr lang="cs-CZ" sz="1400" dirty="0">
                <a:latin typeface="+mj-lt"/>
              </a:rPr>
              <a:t> </a:t>
            </a:r>
            <a:r>
              <a:rPr lang="cs-CZ" sz="1400" dirty="0" err="1">
                <a:latin typeface="+mj-lt"/>
              </a:rPr>
              <a:t>dolore</a:t>
            </a:r>
            <a:r>
              <a:rPr lang="cs-CZ" sz="1400" dirty="0">
                <a:latin typeface="+mj-lt"/>
              </a:rPr>
              <a:t> </a:t>
            </a:r>
            <a:r>
              <a:rPr lang="cs-CZ" sz="1400" dirty="0" err="1">
                <a:latin typeface="+mj-lt"/>
              </a:rPr>
              <a:t>eu</a:t>
            </a:r>
            <a:r>
              <a:rPr lang="cs-CZ" sz="1400" dirty="0">
                <a:latin typeface="+mj-lt"/>
              </a:rPr>
              <a:t> </a:t>
            </a:r>
            <a:r>
              <a:rPr lang="cs-CZ" sz="1400" dirty="0" err="1">
                <a:latin typeface="+mj-lt"/>
              </a:rPr>
              <a:t>fugiat</a:t>
            </a:r>
            <a:r>
              <a:rPr lang="cs-CZ" sz="1400" dirty="0">
                <a:latin typeface="+mj-lt"/>
              </a:rPr>
              <a:t> </a:t>
            </a:r>
            <a:r>
              <a:rPr lang="cs-CZ" sz="1400" dirty="0" err="1">
                <a:latin typeface="+mj-lt"/>
              </a:rPr>
              <a:t>nulla</a:t>
            </a:r>
            <a:r>
              <a:rPr lang="cs-CZ" sz="1400" dirty="0">
                <a:latin typeface="+mj-lt"/>
              </a:rPr>
              <a:t> </a:t>
            </a:r>
            <a:r>
              <a:rPr lang="cs-CZ" sz="1400" dirty="0" err="1">
                <a:latin typeface="+mj-lt"/>
              </a:rPr>
              <a:t>pariatur</a:t>
            </a:r>
            <a:r>
              <a:rPr lang="cs-CZ" sz="1400" dirty="0">
                <a:latin typeface="+mj-lt"/>
              </a:rPr>
              <a:t>. </a:t>
            </a:r>
            <a:r>
              <a:rPr lang="cs-CZ" sz="1400" dirty="0" err="1">
                <a:latin typeface="+mj-lt"/>
              </a:rPr>
              <a:t>Excepteur</a:t>
            </a:r>
            <a:r>
              <a:rPr lang="cs-CZ" sz="1400" dirty="0">
                <a:latin typeface="+mj-lt"/>
              </a:rPr>
              <a:t> </a:t>
            </a:r>
            <a:r>
              <a:rPr lang="cs-CZ" sz="1400" dirty="0" err="1">
                <a:latin typeface="+mj-lt"/>
              </a:rPr>
              <a:t>sint</a:t>
            </a:r>
            <a:r>
              <a:rPr lang="cs-CZ" sz="1400" dirty="0">
                <a:latin typeface="+mj-lt"/>
              </a:rPr>
              <a:t> </a:t>
            </a:r>
            <a:r>
              <a:rPr lang="cs-CZ" sz="1400" dirty="0" err="1">
                <a:latin typeface="+mj-lt"/>
              </a:rPr>
              <a:t>obcaecat</a:t>
            </a:r>
            <a:r>
              <a:rPr lang="cs-CZ" sz="1400" dirty="0">
                <a:latin typeface="+mj-lt"/>
              </a:rPr>
              <a:t> </a:t>
            </a:r>
            <a:r>
              <a:rPr lang="cs-CZ" sz="1400" dirty="0" err="1">
                <a:latin typeface="+mj-lt"/>
              </a:rPr>
              <a:t>cupiditat</a:t>
            </a:r>
            <a:r>
              <a:rPr lang="cs-CZ" sz="1400" dirty="0">
                <a:latin typeface="+mj-lt"/>
              </a:rPr>
              <a:t> non </a:t>
            </a:r>
            <a:r>
              <a:rPr lang="cs-CZ" sz="1400" dirty="0" err="1">
                <a:latin typeface="+mj-lt"/>
              </a:rPr>
              <a:t>proident</a:t>
            </a:r>
            <a:r>
              <a:rPr lang="cs-CZ" sz="1400" dirty="0">
                <a:latin typeface="+mj-lt"/>
              </a:rPr>
              <a:t>, </a:t>
            </a:r>
            <a:r>
              <a:rPr lang="cs-CZ" sz="1400" dirty="0" err="1">
                <a:latin typeface="+mj-lt"/>
              </a:rPr>
              <a:t>sunt</a:t>
            </a:r>
            <a:r>
              <a:rPr lang="cs-CZ" sz="1400" dirty="0">
                <a:latin typeface="+mj-lt"/>
              </a:rPr>
              <a:t> in culpa qui </a:t>
            </a:r>
            <a:r>
              <a:rPr lang="cs-CZ" sz="1400" dirty="0" err="1">
                <a:latin typeface="+mj-lt"/>
              </a:rPr>
              <a:t>officia</a:t>
            </a:r>
            <a:r>
              <a:rPr lang="cs-CZ" sz="1400" dirty="0">
                <a:latin typeface="+mj-lt"/>
              </a:rPr>
              <a:t> </a:t>
            </a:r>
            <a:r>
              <a:rPr lang="cs-CZ" sz="1400" dirty="0" err="1">
                <a:latin typeface="+mj-lt"/>
              </a:rPr>
              <a:t>deserunt</a:t>
            </a:r>
            <a:r>
              <a:rPr lang="cs-CZ" sz="1400" dirty="0">
                <a:latin typeface="+mj-lt"/>
              </a:rPr>
              <a:t> </a:t>
            </a:r>
            <a:r>
              <a:rPr lang="cs-CZ" sz="1400" dirty="0" err="1">
                <a:latin typeface="+mj-lt"/>
              </a:rPr>
              <a:t>mollit</a:t>
            </a:r>
            <a:r>
              <a:rPr lang="cs-CZ" sz="1400" dirty="0">
                <a:latin typeface="+mj-lt"/>
              </a:rPr>
              <a:t> anim id </a:t>
            </a:r>
            <a:r>
              <a:rPr lang="cs-CZ" sz="1400" dirty="0" err="1">
                <a:latin typeface="+mj-lt"/>
              </a:rPr>
              <a:t>est</a:t>
            </a:r>
            <a:r>
              <a:rPr lang="cs-CZ" sz="1400" dirty="0">
                <a:latin typeface="+mj-lt"/>
              </a:rPr>
              <a:t> </a:t>
            </a:r>
            <a:r>
              <a:rPr lang="cs-CZ" sz="1400" dirty="0" err="1">
                <a:latin typeface="+mj-lt"/>
              </a:rPr>
              <a:t>laborum</a:t>
            </a:r>
            <a:r>
              <a:rPr lang="cs-CZ" sz="1400" dirty="0">
                <a:latin typeface="+mj-lt"/>
              </a:rPr>
              <a:t>.</a:t>
            </a:r>
            <a:endParaRPr lang="cs-CZ" altLang="cs-CZ" sz="1400" dirty="0">
              <a:latin typeface="+mj-lt"/>
              <a:cs typeface="Times New Roman" panose="02020603050405020304" pitchFamily="18" charset="0"/>
            </a:endParaRPr>
          </a:p>
        </p:txBody>
      </p:sp>
      <p:cxnSp>
        <p:nvCxnSpPr>
          <p:cNvPr id="14" name="Přímá spojnice 13">
            <a:extLst>
              <a:ext uri="{FF2B5EF4-FFF2-40B4-BE49-F238E27FC236}">
                <a16:creationId xmlns:a16="http://schemas.microsoft.com/office/drawing/2014/main" id="{0933D9F3-2E65-4B25-93D3-0BA603851280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DC64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1A5382F5-AF43-DB26-8147-7B1B673FE478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7" name="Přímá spojnice 6">
              <a:extLst>
                <a:ext uri="{FF2B5EF4-FFF2-40B4-BE49-F238E27FC236}">
                  <a16:creationId xmlns:a16="http://schemas.microsoft.com/office/drawing/2014/main" id="{8905B45E-E3BB-5EC3-FFFC-88A229636B6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DC642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ovéPole 7">
              <a:extLst>
                <a:ext uri="{FF2B5EF4-FFF2-40B4-BE49-F238E27FC236}">
                  <a16:creationId xmlns:a16="http://schemas.microsoft.com/office/drawing/2014/main" id="{328A66AB-F21C-0A18-EE41-37636698B3D6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128274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A5A29A1F-AA48-4914-BEA8-EA2AA88A4B1D}"/>
              </a:ext>
            </a:extLst>
          </p:cNvPr>
          <p:cNvSpPr txBox="1">
            <a:spLocks/>
          </p:cNvSpPr>
          <p:nvPr/>
        </p:nvSpPr>
        <p:spPr>
          <a:xfrm>
            <a:off x="611560" y="1347614"/>
            <a:ext cx="4176464" cy="2706317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400" b="1" dirty="0" err="1"/>
              <a:t>Lorem</a:t>
            </a:r>
            <a:r>
              <a:rPr lang="cs-CZ" sz="1400" b="1" dirty="0"/>
              <a:t> </a:t>
            </a:r>
            <a:r>
              <a:rPr lang="cs-CZ" sz="1400" b="1" dirty="0" err="1"/>
              <a:t>ipsum</a:t>
            </a:r>
            <a:r>
              <a:rPr lang="cs-CZ" sz="1400" dirty="0"/>
              <a:t> </a:t>
            </a:r>
            <a:r>
              <a:rPr lang="cs-CZ" sz="1400" dirty="0" err="1"/>
              <a:t>dolor</a:t>
            </a:r>
            <a:r>
              <a:rPr lang="cs-CZ" sz="1400" dirty="0"/>
              <a:t> </a:t>
            </a:r>
            <a:r>
              <a:rPr lang="cs-CZ" sz="1400" dirty="0" err="1"/>
              <a:t>sit</a:t>
            </a:r>
            <a:r>
              <a:rPr lang="cs-CZ" sz="1400" dirty="0"/>
              <a:t> </a:t>
            </a:r>
            <a:r>
              <a:rPr lang="cs-CZ" sz="1400" dirty="0" err="1"/>
              <a:t>amet</a:t>
            </a:r>
            <a:r>
              <a:rPr lang="cs-CZ" sz="1400" dirty="0"/>
              <a:t>, </a:t>
            </a:r>
            <a:r>
              <a:rPr lang="cs-CZ" sz="1400" dirty="0" err="1"/>
              <a:t>consectetur</a:t>
            </a:r>
            <a:r>
              <a:rPr lang="cs-CZ" sz="1400" dirty="0"/>
              <a:t> </a:t>
            </a:r>
            <a:r>
              <a:rPr lang="cs-CZ" sz="1400" dirty="0" err="1"/>
              <a:t>adipisici</a:t>
            </a:r>
            <a:r>
              <a:rPr lang="cs-CZ" sz="1400" dirty="0"/>
              <a:t> elit, sed </a:t>
            </a:r>
            <a:r>
              <a:rPr lang="cs-CZ" sz="1400" dirty="0" err="1"/>
              <a:t>eiusmod</a:t>
            </a:r>
            <a:r>
              <a:rPr lang="cs-CZ" sz="1400" dirty="0"/>
              <a:t> </a:t>
            </a:r>
            <a:r>
              <a:rPr lang="cs-CZ" sz="1400" dirty="0" err="1"/>
              <a:t>tempor</a:t>
            </a:r>
            <a:r>
              <a:rPr lang="cs-CZ" sz="1400" dirty="0"/>
              <a:t> </a:t>
            </a:r>
            <a:r>
              <a:rPr lang="cs-CZ" sz="1400" dirty="0" err="1"/>
              <a:t>incidunt</a:t>
            </a:r>
            <a:r>
              <a:rPr lang="cs-CZ" sz="1400" dirty="0"/>
              <a:t> </a:t>
            </a:r>
            <a:r>
              <a:rPr lang="cs-CZ" sz="1400" dirty="0" err="1"/>
              <a:t>ut</a:t>
            </a:r>
            <a:r>
              <a:rPr lang="cs-CZ" sz="1400" dirty="0"/>
              <a:t> </a:t>
            </a:r>
            <a:r>
              <a:rPr lang="cs-CZ" sz="1400" dirty="0" err="1"/>
              <a:t>labore</a:t>
            </a:r>
            <a:r>
              <a:rPr lang="cs-CZ" sz="1400" dirty="0"/>
              <a:t> et </a:t>
            </a:r>
            <a:r>
              <a:rPr lang="cs-CZ" sz="1400" dirty="0" err="1"/>
              <a:t>dolore</a:t>
            </a:r>
            <a:r>
              <a:rPr lang="cs-CZ" sz="1400" dirty="0"/>
              <a:t> </a:t>
            </a:r>
            <a:r>
              <a:rPr lang="cs-CZ" sz="1400" dirty="0" err="1"/>
              <a:t>magna</a:t>
            </a:r>
            <a:r>
              <a:rPr lang="cs-CZ" sz="1400" dirty="0"/>
              <a:t> </a:t>
            </a:r>
            <a:r>
              <a:rPr lang="cs-CZ" sz="1400" dirty="0" err="1"/>
              <a:t>aliqua</a:t>
            </a:r>
            <a:r>
              <a:rPr lang="cs-CZ" sz="1400" dirty="0"/>
              <a:t>. Ut </a:t>
            </a:r>
            <a:r>
              <a:rPr lang="cs-CZ" sz="1400" dirty="0" err="1"/>
              <a:t>enim</a:t>
            </a:r>
            <a:r>
              <a:rPr lang="cs-CZ" sz="1400" dirty="0"/>
              <a:t> ad minim </a:t>
            </a:r>
            <a:r>
              <a:rPr lang="cs-CZ" sz="1400" dirty="0" err="1"/>
              <a:t>veniam</a:t>
            </a:r>
            <a:r>
              <a:rPr lang="cs-CZ" sz="1400" dirty="0"/>
              <a:t>, </a:t>
            </a:r>
            <a:r>
              <a:rPr lang="cs-CZ" sz="1400" dirty="0" err="1"/>
              <a:t>quis</a:t>
            </a:r>
            <a:r>
              <a:rPr lang="cs-CZ" sz="1400" dirty="0"/>
              <a:t> </a:t>
            </a:r>
            <a:r>
              <a:rPr lang="cs-CZ" sz="1400" dirty="0" err="1"/>
              <a:t>nostrud</a:t>
            </a:r>
            <a:r>
              <a:rPr lang="cs-CZ" sz="1400" dirty="0"/>
              <a:t> </a:t>
            </a:r>
            <a:r>
              <a:rPr lang="cs-CZ" sz="1400" dirty="0" err="1"/>
              <a:t>exercitation</a:t>
            </a:r>
            <a:r>
              <a:rPr lang="cs-CZ" sz="1400" dirty="0"/>
              <a:t> </a:t>
            </a:r>
            <a:r>
              <a:rPr lang="cs-CZ" sz="1400" dirty="0" err="1"/>
              <a:t>ullamco</a:t>
            </a:r>
            <a:r>
              <a:rPr lang="cs-CZ" sz="1400" dirty="0"/>
              <a:t> </a:t>
            </a:r>
            <a:r>
              <a:rPr lang="cs-CZ" sz="1400" dirty="0" err="1"/>
              <a:t>laboris</a:t>
            </a:r>
            <a:r>
              <a:rPr lang="cs-CZ" sz="1400" dirty="0"/>
              <a:t> </a:t>
            </a:r>
            <a:r>
              <a:rPr lang="cs-CZ" sz="1400" dirty="0" err="1"/>
              <a:t>nisi</a:t>
            </a:r>
            <a:r>
              <a:rPr lang="cs-CZ" sz="1400" dirty="0"/>
              <a:t> </a:t>
            </a:r>
            <a:r>
              <a:rPr lang="cs-CZ" sz="1400" dirty="0" err="1"/>
              <a:t>ut</a:t>
            </a:r>
            <a:r>
              <a:rPr lang="cs-CZ" sz="1400" dirty="0"/>
              <a:t> </a:t>
            </a:r>
            <a:r>
              <a:rPr lang="cs-CZ" sz="1400" dirty="0" err="1"/>
              <a:t>aliquid</a:t>
            </a:r>
            <a:r>
              <a:rPr lang="cs-CZ" sz="1400" dirty="0"/>
              <a:t> ex </a:t>
            </a:r>
            <a:r>
              <a:rPr lang="cs-CZ" sz="1400" dirty="0" err="1"/>
              <a:t>ea</a:t>
            </a:r>
            <a:r>
              <a:rPr lang="cs-CZ" sz="1400" dirty="0"/>
              <a:t> </a:t>
            </a:r>
            <a:r>
              <a:rPr lang="cs-CZ" sz="1400" dirty="0" err="1"/>
              <a:t>commodi</a:t>
            </a:r>
            <a:r>
              <a:rPr lang="cs-CZ" sz="1400" dirty="0"/>
              <a:t> </a:t>
            </a:r>
            <a:r>
              <a:rPr lang="cs-CZ" sz="1400" dirty="0" err="1"/>
              <a:t>consequat</a:t>
            </a:r>
            <a:r>
              <a:rPr lang="cs-CZ" sz="1400" dirty="0"/>
              <a:t>. </a:t>
            </a:r>
          </a:p>
          <a:p>
            <a:pPr marL="0" indent="0">
              <a:buNone/>
            </a:pPr>
            <a:r>
              <a:rPr lang="cs-CZ" sz="1400" b="1" dirty="0" err="1"/>
              <a:t>Quis</a:t>
            </a:r>
            <a:r>
              <a:rPr lang="cs-CZ" sz="1400" b="1" dirty="0"/>
              <a:t> aute iure</a:t>
            </a:r>
            <a:r>
              <a:rPr lang="cs-CZ" sz="1400" dirty="0"/>
              <a:t> </a:t>
            </a:r>
            <a:r>
              <a:rPr lang="cs-CZ" sz="1400" dirty="0" err="1"/>
              <a:t>reprehenderit</a:t>
            </a:r>
            <a:r>
              <a:rPr lang="cs-CZ" sz="1400" dirty="0"/>
              <a:t> in </a:t>
            </a:r>
            <a:r>
              <a:rPr lang="cs-CZ" sz="1400" dirty="0" err="1"/>
              <a:t>voluptate</a:t>
            </a:r>
            <a:r>
              <a:rPr lang="cs-CZ" sz="1400" dirty="0"/>
              <a:t> </a:t>
            </a:r>
            <a:r>
              <a:rPr lang="cs-CZ" sz="1400" dirty="0" err="1"/>
              <a:t>velit</a:t>
            </a:r>
            <a:r>
              <a:rPr lang="cs-CZ" sz="1400" dirty="0"/>
              <a:t> </a:t>
            </a:r>
            <a:r>
              <a:rPr lang="cs-CZ" sz="1400" dirty="0" err="1"/>
              <a:t>esse</a:t>
            </a:r>
            <a:r>
              <a:rPr lang="cs-CZ" sz="1400" dirty="0"/>
              <a:t> </a:t>
            </a:r>
            <a:r>
              <a:rPr lang="cs-CZ" sz="1400" dirty="0" err="1"/>
              <a:t>cillum</a:t>
            </a:r>
            <a:r>
              <a:rPr lang="cs-CZ" sz="1400" dirty="0"/>
              <a:t> </a:t>
            </a:r>
            <a:r>
              <a:rPr lang="cs-CZ" sz="1400" dirty="0" err="1"/>
              <a:t>dolore</a:t>
            </a:r>
            <a:r>
              <a:rPr lang="cs-CZ" sz="1400" dirty="0"/>
              <a:t> </a:t>
            </a:r>
            <a:r>
              <a:rPr lang="cs-CZ" sz="1400" dirty="0" err="1"/>
              <a:t>eu</a:t>
            </a:r>
            <a:r>
              <a:rPr lang="cs-CZ" sz="1400" dirty="0"/>
              <a:t> </a:t>
            </a:r>
            <a:r>
              <a:rPr lang="cs-CZ" sz="1400" dirty="0" err="1"/>
              <a:t>fugiat</a:t>
            </a:r>
            <a:r>
              <a:rPr lang="cs-CZ" sz="1400" dirty="0"/>
              <a:t> </a:t>
            </a:r>
            <a:r>
              <a:rPr lang="cs-CZ" sz="1400" dirty="0" err="1"/>
              <a:t>nulla</a:t>
            </a:r>
            <a:r>
              <a:rPr lang="cs-CZ" sz="1400" dirty="0"/>
              <a:t> </a:t>
            </a:r>
            <a:r>
              <a:rPr lang="cs-CZ" sz="1400" dirty="0" err="1"/>
              <a:t>pariatur</a:t>
            </a:r>
            <a:r>
              <a:rPr lang="cs-CZ" sz="1400" dirty="0"/>
              <a:t>. </a:t>
            </a:r>
          </a:p>
          <a:p>
            <a:pPr marL="0" indent="0">
              <a:buNone/>
            </a:pPr>
            <a:r>
              <a:rPr lang="cs-CZ" sz="1400" b="1" dirty="0" err="1"/>
              <a:t>Excepteur</a:t>
            </a:r>
            <a:r>
              <a:rPr lang="cs-CZ" sz="1400" b="1" dirty="0"/>
              <a:t> </a:t>
            </a:r>
            <a:r>
              <a:rPr lang="cs-CZ" sz="1400" b="1" dirty="0" err="1"/>
              <a:t>sint</a:t>
            </a:r>
            <a:r>
              <a:rPr lang="cs-CZ" sz="1400" b="1" dirty="0"/>
              <a:t> </a:t>
            </a:r>
            <a:r>
              <a:rPr lang="cs-CZ" sz="1400" b="1" dirty="0" err="1"/>
              <a:t>obcaecat</a:t>
            </a:r>
            <a:r>
              <a:rPr lang="cs-CZ" sz="1400" b="1" dirty="0"/>
              <a:t> </a:t>
            </a:r>
            <a:r>
              <a:rPr lang="cs-CZ" sz="1400" dirty="0" err="1"/>
              <a:t>cupiditat</a:t>
            </a:r>
            <a:r>
              <a:rPr lang="cs-CZ" sz="1400" dirty="0"/>
              <a:t> non </a:t>
            </a:r>
            <a:r>
              <a:rPr lang="cs-CZ" sz="1400" dirty="0" err="1"/>
              <a:t>proident</a:t>
            </a:r>
            <a:r>
              <a:rPr lang="cs-CZ" sz="1400" dirty="0"/>
              <a:t>, </a:t>
            </a:r>
            <a:r>
              <a:rPr lang="cs-CZ" sz="1400" dirty="0" err="1"/>
              <a:t>sunt</a:t>
            </a:r>
            <a:r>
              <a:rPr lang="cs-CZ" sz="1400" dirty="0"/>
              <a:t> in culpa qui </a:t>
            </a:r>
            <a:r>
              <a:rPr lang="cs-CZ" sz="1400" dirty="0" err="1"/>
              <a:t>officia</a:t>
            </a:r>
            <a:r>
              <a:rPr lang="cs-CZ" sz="1400" dirty="0"/>
              <a:t> </a:t>
            </a:r>
            <a:r>
              <a:rPr lang="cs-CZ" sz="1400" dirty="0" err="1"/>
              <a:t>deserunt</a:t>
            </a:r>
            <a:r>
              <a:rPr lang="cs-CZ" sz="1400" dirty="0"/>
              <a:t> </a:t>
            </a:r>
            <a:r>
              <a:rPr lang="cs-CZ" sz="1400" dirty="0" err="1"/>
              <a:t>mollit</a:t>
            </a:r>
            <a:r>
              <a:rPr lang="cs-CZ" sz="1400" dirty="0"/>
              <a:t> anim id </a:t>
            </a:r>
            <a:r>
              <a:rPr lang="cs-CZ" sz="1400" dirty="0" err="1"/>
              <a:t>est</a:t>
            </a:r>
            <a:r>
              <a:rPr lang="cs-CZ" sz="1400" dirty="0"/>
              <a:t> </a:t>
            </a:r>
            <a:r>
              <a:rPr lang="cs-CZ" sz="1400" dirty="0" err="1"/>
              <a:t>laborum</a:t>
            </a:r>
            <a:r>
              <a:rPr lang="cs-CZ" sz="1400" dirty="0"/>
              <a:t>.</a:t>
            </a:r>
            <a:endParaRPr lang="cs-CZ" altLang="cs-CZ" sz="1400" dirty="0">
              <a:cs typeface="Times New Roman" panose="02020603050405020304" pitchFamily="18" charset="0"/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1AE460C2-CC55-4306-A12F-9C270ADF9B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483518"/>
            <a:ext cx="3465165" cy="3004122"/>
          </a:xfrm>
          <a:prstGeom prst="rect">
            <a:avLst/>
          </a:prstGeom>
        </p:spPr>
      </p:pic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233250B5-5D43-4BD1-B3EB-7AE0324A16D2}"/>
              </a:ext>
            </a:extLst>
          </p:cNvPr>
          <p:cNvSpPr txBox="1">
            <a:spLocks/>
          </p:cNvSpPr>
          <p:nvPr/>
        </p:nvSpPr>
        <p:spPr>
          <a:xfrm>
            <a:off x="5220072" y="3487640"/>
            <a:ext cx="2376264" cy="5662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altLang="cs-CZ" sz="1000" dirty="0">
                <a:cs typeface="Times New Roman" panose="02020603050405020304" pitchFamily="18" charset="0"/>
              </a:rPr>
              <a:t>Prostor pro doplňující informace, </a:t>
            </a:r>
            <a:br>
              <a:rPr lang="cs-CZ" altLang="cs-CZ" sz="1000" dirty="0">
                <a:cs typeface="Times New Roman" panose="02020603050405020304" pitchFamily="18" charset="0"/>
              </a:rPr>
            </a:br>
            <a:r>
              <a:rPr lang="cs-CZ" altLang="cs-CZ" sz="1000" dirty="0">
                <a:cs typeface="Times New Roman" panose="02020603050405020304" pitchFamily="18" charset="0"/>
              </a:rPr>
              <a:t>poznámky</a:t>
            </a:r>
          </a:p>
          <a:p>
            <a:pPr marL="0" indent="0">
              <a:buNone/>
            </a:pPr>
            <a:endParaRPr lang="cs-CZ" sz="1000" dirty="0"/>
          </a:p>
        </p:txBody>
      </p:sp>
      <p:sp>
        <p:nvSpPr>
          <p:cNvPr id="11" name="Nadpis 1">
            <a:extLst>
              <a:ext uri="{FF2B5EF4-FFF2-40B4-BE49-F238E27FC236}">
                <a16:creationId xmlns:a16="http://schemas.microsoft.com/office/drawing/2014/main" id="{426A6329-F9AB-424C-8AEB-35B0C8CE7476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4191272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 err="1">
                <a:solidFill>
                  <a:srgbClr val="DC6423"/>
                </a:solidFill>
              </a:rPr>
              <a:t>Lorem</a:t>
            </a:r>
            <a:r>
              <a:rPr lang="cs-CZ" sz="3200" b="1" cap="all" dirty="0">
                <a:solidFill>
                  <a:srgbClr val="DC6423"/>
                </a:solidFill>
              </a:rPr>
              <a:t> </a:t>
            </a:r>
            <a:r>
              <a:rPr lang="cs-CZ" sz="3200" b="1" cap="all" dirty="0" err="1">
                <a:solidFill>
                  <a:srgbClr val="DC6423"/>
                </a:solidFill>
              </a:rPr>
              <a:t>ipsum</a:t>
            </a:r>
            <a:endParaRPr lang="cs-CZ" sz="3200" b="1" cap="all" dirty="0">
              <a:solidFill>
                <a:srgbClr val="DC6423"/>
              </a:solidFill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C73AA26-68D5-459A-87E8-2B2A641B45F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20" t="7482" r="11672" b="5464"/>
          <a:stretch/>
        </p:blipFill>
        <p:spPr>
          <a:xfrm>
            <a:off x="5220072" y="483518"/>
            <a:ext cx="3923928" cy="3004122"/>
          </a:xfrm>
          <a:prstGeom prst="rect">
            <a:avLst/>
          </a:prstGeom>
        </p:spPr>
      </p:pic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6B91CD0D-A66E-4BF4-9C1E-97E6D1C981A4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DC64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Skupina 1">
            <a:extLst>
              <a:ext uri="{FF2B5EF4-FFF2-40B4-BE49-F238E27FC236}">
                <a16:creationId xmlns:a16="http://schemas.microsoft.com/office/drawing/2014/main" id="{05C98E2A-9A7C-5065-4670-164F0BF42604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7" name="Přímá spojnice 6">
              <a:extLst>
                <a:ext uri="{FF2B5EF4-FFF2-40B4-BE49-F238E27FC236}">
                  <a16:creationId xmlns:a16="http://schemas.microsoft.com/office/drawing/2014/main" id="{1309055A-4D9E-A249-D0DF-AD277C42633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DC642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ovéPole 9">
              <a:extLst>
                <a:ext uri="{FF2B5EF4-FFF2-40B4-BE49-F238E27FC236}">
                  <a16:creationId xmlns:a16="http://schemas.microsoft.com/office/drawing/2014/main" id="{5C336344-E09D-D39B-0A3C-67BABBDCF35D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937910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A687CD72-FB8D-44E7-AA63-20A5C27BD945}"/>
              </a:ext>
            </a:extLst>
          </p:cNvPr>
          <p:cNvSpPr txBox="1">
            <a:spLocks/>
          </p:cNvSpPr>
          <p:nvPr/>
        </p:nvSpPr>
        <p:spPr>
          <a:xfrm>
            <a:off x="6876256" y="4309713"/>
            <a:ext cx="2088232" cy="5662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altLang="cs-CZ" sz="1000" dirty="0">
                <a:cs typeface="Times New Roman" panose="02020603050405020304" pitchFamily="18" charset="0"/>
              </a:rPr>
              <a:t>Prostor pro doplňující informace, </a:t>
            </a:r>
            <a:br>
              <a:rPr lang="cs-CZ" altLang="cs-CZ" sz="1000" dirty="0">
                <a:cs typeface="Times New Roman" panose="02020603050405020304" pitchFamily="18" charset="0"/>
              </a:rPr>
            </a:br>
            <a:r>
              <a:rPr lang="cs-CZ" altLang="cs-CZ" sz="1000" dirty="0">
                <a:cs typeface="Times New Roman" panose="02020603050405020304" pitchFamily="18" charset="0"/>
              </a:rPr>
              <a:t>poznámky</a:t>
            </a:r>
          </a:p>
          <a:p>
            <a:pPr marL="0" indent="0">
              <a:buNone/>
            </a:pPr>
            <a:endParaRPr lang="cs-CZ" sz="10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63935A2-03EC-42E3-BA56-ECAC3F7CBAE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62" b="24401"/>
          <a:stretch/>
        </p:blipFill>
        <p:spPr>
          <a:xfrm>
            <a:off x="0" y="0"/>
            <a:ext cx="9144000" cy="4299939"/>
          </a:xfrm>
          <a:prstGeom prst="rect">
            <a:avLst/>
          </a:prstGeom>
        </p:spPr>
      </p:pic>
      <p:grpSp>
        <p:nvGrpSpPr>
          <p:cNvPr id="2" name="Skupina 1">
            <a:extLst>
              <a:ext uri="{FF2B5EF4-FFF2-40B4-BE49-F238E27FC236}">
                <a16:creationId xmlns:a16="http://schemas.microsoft.com/office/drawing/2014/main" id="{F95796D4-AA9C-2AEA-8DCB-EBB80EF9AF40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7" name="Přímá spojnice 6">
              <a:extLst>
                <a:ext uri="{FF2B5EF4-FFF2-40B4-BE49-F238E27FC236}">
                  <a16:creationId xmlns:a16="http://schemas.microsoft.com/office/drawing/2014/main" id="{F9583B8B-835D-53D2-364B-33C99418EE5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DC642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ovéPole 8">
              <a:extLst>
                <a:ext uri="{FF2B5EF4-FFF2-40B4-BE49-F238E27FC236}">
                  <a16:creationId xmlns:a16="http://schemas.microsoft.com/office/drawing/2014/main" id="{27A5A920-A2BC-4578-923A-C65855DBAA18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471215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>
            <a:extLst>
              <a:ext uri="{FF2B5EF4-FFF2-40B4-BE49-F238E27FC236}">
                <a16:creationId xmlns:a16="http://schemas.microsoft.com/office/drawing/2014/main" id="{6935493E-B76E-44E8-A496-7BC967025A90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6279504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 err="1">
                <a:solidFill>
                  <a:srgbClr val="DC6423"/>
                </a:solidFill>
              </a:rPr>
              <a:t>Lorem</a:t>
            </a:r>
            <a:r>
              <a:rPr lang="cs-CZ" sz="3200" b="1" cap="all" dirty="0">
                <a:solidFill>
                  <a:srgbClr val="DC6423"/>
                </a:solidFill>
              </a:rPr>
              <a:t> </a:t>
            </a:r>
            <a:r>
              <a:rPr lang="cs-CZ" sz="3200" b="1" cap="all" dirty="0" err="1">
                <a:solidFill>
                  <a:srgbClr val="DC6423"/>
                </a:solidFill>
              </a:rPr>
              <a:t>ipsum</a:t>
            </a:r>
            <a:r>
              <a:rPr lang="cs-CZ" sz="3200" b="1" cap="all" dirty="0">
                <a:solidFill>
                  <a:srgbClr val="DC6423"/>
                </a:solidFill>
              </a:rPr>
              <a:t> </a:t>
            </a:r>
            <a:r>
              <a:rPr lang="cs-CZ" sz="3200" b="1" cap="all" dirty="0" err="1">
                <a:solidFill>
                  <a:srgbClr val="DC6423"/>
                </a:solidFill>
              </a:rPr>
              <a:t>dolor</a:t>
            </a:r>
            <a:r>
              <a:rPr lang="cs-CZ" sz="3200" b="1" cap="all" dirty="0">
                <a:solidFill>
                  <a:srgbClr val="DC6423"/>
                </a:solidFill>
              </a:rPr>
              <a:t> </a:t>
            </a:r>
            <a:r>
              <a:rPr lang="cs-CZ" sz="3200" b="1" cap="all" dirty="0" err="1">
                <a:solidFill>
                  <a:srgbClr val="DC6423"/>
                </a:solidFill>
              </a:rPr>
              <a:t>sit</a:t>
            </a:r>
            <a:r>
              <a:rPr lang="cs-CZ" sz="3200" b="1" cap="all" dirty="0">
                <a:solidFill>
                  <a:srgbClr val="DC6423"/>
                </a:solidFill>
              </a:rPr>
              <a:t> </a:t>
            </a:r>
            <a:r>
              <a:rPr lang="cs-CZ" sz="3200" b="1" cap="all" dirty="0" err="1">
                <a:solidFill>
                  <a:srgbClr val="DC6423"/>
                </a:solidFill>
              </a:rPr>
              <a:t>amet</a:t>
            </a:r>
            <a:endParaRPr lang="cs-CZ" sz="3200" b="1" cap="all" dirty="0">
              <a:solidFill>
                <a:srgbClr val="DC6423"/>
              </a:solidFill>
            </a:endParaRP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BA293BA3-9FBE-4319-A318-B8B9AC71075D}"/>
              </a:ext>
            </a:extLst>
          </p:cNvPr>
          <p:cNvSpPr txBox="1">
            <a:spLocks/>
          </p:cNvSpPr>
          <p:nvPr/>
        </p:nvSpPr>
        <p:spPr>
          <a:xfrm>
            <a:off x="596752" y="1459788"/>
            <a:ext cx="2463080" cy="2408106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200" b="1" dirty="0" err="1">
                <a:latin typeface="+mj-lt"/>
              </a:rPr>
              <a:t>Lorem</a:t>
            </a:r>
            <a:r>
              <a:rPr lang="cs-CZ" sz="1200" b="1" dirty="0">
                <a:latin typeface="+mj-lt"/>
              </a:rPr>
              <a:t> </a:t>
            </a:r>
            <a:r>
              <a:rPr lang="cs-CZ" sz="1200" b="1" dirty="0" err="1">
                <a:latin typeface="+mj-lt"/>
              </a:rPr>
              <a:t>ipsum</a:t>
            </a:r>
            <a:r>
              <a:rPr lang="cs-CZ" sz="1200" dirty="0">
                <a:latin typeface="+mj-lt"/>
              </a:rPr>
              <a:t> </a:t>
            </a:r>
            <a:r>
              <a:rPr lang="cs-CZ" sz="1200" dirty="0" err="1">
                <a:latin typeface="+mj-lt"/>
              </a:rPr>
              <a:t>dolor</a:t>
            </a:r>
            <a:r>
              <a:rPr lang="cs-CZ" sz="1200" dirty="0">
                <a:latin typeface="+mj-lt"/>
              </a:rPr>
              <a:t> </a:t>
            </a:r>
            <a:r>
              <a:rPr lang="cs-CZ" sz="1200" dirty="0" err="1">
                <a:latin typeface="+mj-lt"/>
              </a:rPr>
              <a:t>sit</a:t>
            </a:r>
            <a:r>
              <a:rPr lang="cs-CZ" sz="1200" dirty="0">
                <a:latin typeface="+mj-lt"/>
              </a:rPr>
              <a:t> </a:t>
            </a:r>
            <a:r>
              <a:rPr lang="cs-CZ" sz="1200" dirty="0" err="1">
                <a:latin typeface="+mj-lt"/>
              </a:rPr>
              <a:t>amet</a:t>
            </a:r>
            <a:r>
              <a:rPr lang="cs-CZ" sz="1200" dirty="0">
                <a:latin typeface="+mj-lt"/>
              </a:rPr>
              <a:t>, </a:t>
            </a:r>
            <a:r>
              <a:rPr lang="cs-CZ" sz="1200" dirty="0" err="1">
                <a:latin typeface="+mj-lt"/>
              </a:rPr>
              <a:t>consectetur</a:t>
            </a:r>
            <a:r>
              <a:rPr lang="cs-CZ" sz="1200" dirty="0">
                <a:latin typeface="+mj-lt"/>
              </a:rPr>
              <a:t> </a:t>
            </a:r>
            <a:r>
              <a:rPr lang="cs-CZ" sz="1200" dirty="0" err="1">
                <a:latin typeface="+mj-lt"/>
              </a:rPr>
              <a:t>adipisici</a:t>
            </a:r>
            <a:r>
              <a:rPr lang="cs-CZ" sz="1200" dirty="0">
                <a:latin typeface="+mj-lt"/>
              </a:rPr>
              <a:t> elit, sed </a:t>
            </a:r>
            <a:r>
              <a:rPr lang="cs-CZ" sz="1200" dirty="0" err="1">
                <a:latin typeface="+mj-lt"/>
              </a:rPr>
              <a:t>eiusmod</a:t>
            </a:r>
            <a:r>
              <a:rPr lang="cs-CZ" sz="1200" dirty="0">
                <a:latin typeface="+mj-lt"/>
              </a:rPr>
              <a:t> </a:t>
            </a:r>
            <a:r>
              <a:rPr lang="cs-CZ" sz="1200" dirty="0" err="1">
                <a:latin typeface="+mj-lt"/>
              </a:rPr>
              <a:t>tempor</a:t>
            </a:r>
            <a:r>
              <a:rPr lang="cs-CZ" sz="1200" dirty="0">
                <a:latin typeface="+mj-lt"/>
              </a:rPr>
              <a:t> </a:t>
            </a:r>
            <a:r>
              <a:rPr lang="cs-CZ" sz="1200" dirty="0" err="1">
                <a:latin typeface="+mj-lt"/>
              </a:rPr>
              <a:t>incidunt</a:t>
            </a:r>
            <a:r>
              <a:rPr lang="cs-CZ" sz="1200" dirty="0">
                <a:latin typeface="+mj-lt"/>
              </a:rPr>
              <a:t> </a:t>
            </a:r>
            <a:r>
              <a:rPr lang="cs-CZ" sz="1200" dirty="0" err="1">
                <a:latin typeface="+mj-lt"/>
              </a:rPr>
              <a:t>ut</a:t>
            </a:r>
            <a:r>
              <a:rPr lang="cs-CZ" sz="1200" dirty="0">
                <a:latin typeface="+mj-lt"/>
              </a:rPr>
              <a:t> </a:t>
            </a:r>
            <a:r>
              <a:rPr lang="cs-CZ" sz="1200" dirty="0" err="1">
                <a:latin typeface="+mj-lt"/>
              </a:rPr>
              <a:t>labore</a:t>
            </a:r>
            <a:r>
              <a:rPr lang="cs-CZ" sz="1200" dirty="0">
                <a:latin typeface="+mj-lt"/>
              </a:rPr>
              <a:t> et </a:t>
            </a:r>
            <a:r>
              <a:rPr lang="cs-CZ" sz="1200" dirty="0" err="1">
                <a:latin typeface="+mj-lt"/>
              </a:rPr>
              <a:t>dolore</a:t>
            </a:r>
            <a:r>
              <a:rPr lang="cs-CZ" sz="1200" dirty="0">
                <a:latin typeface="+mj-lt"/>
              </a:rPr>
              <a:t> </a:t>
            </a:r>
            <a:r>
              <a:rPr lang="cs-CZ" sz="1200" dirty="0" err="1">
                <a:latin typeface="+mj-lt"/>
              </a:rPr>
              <a:t>magna</a:t>
            </a:r>
            <a:r>
              <a:rPr lang="cs-CZ" sz="1200" dirty="0">
                <a:latin typeface="+mj-lt"/>
              </a:rPr>
              <a:t> </a:t>
            </a:r>
            <a:r>
              <a:rPr lang="cs-CZ" sz="1200" dirty="0" err="1">
                <a:latin typeface="+mj-lt"/>
              </a:rPr>
              <a:t>aliqua</a:t>
            </a:r>
            <a:r>
              <a:rPr lang="cs-CZ" sz="1200" dirty="0">
                <a:latin typeface="+mj-lt"/>
              </a:rPr>
              <a:t>. Ut </a:t>
            </a:r>
            <a:r>
              <a:rPr lang="cs-CZ" sz="1200" dirty="0" err="1">
                <a:latin typeface="+mj-lt"/>
              </a:rPr>
              <a:t>enim</a:t>
            </a:r>
            <a:r>
              <a:rPr lang="cs-CZ" sz="1200" dirty="0">
                <a:latin typeface="+mj-lt"/>
              </a:rPr>
              <a:t> ad minim </a:t>
            </a:r>
            <a:r>
              <a:rPr lang="cs-CZ" sz="1200" dirty="0" err="1">
                <a:latin typeface="+mj-lt"/>
              </a:rPr>
              <a:t>veniam</a:t>
            </a:r>
            <a:r>
              <a:rPr lang="cs-CZ" sz="1200" dirty="0">
                <a:latin typeface="+mj-lt"/>
              </a:rPr>
              <a:t>, </a:t>
            </a:r>
            <a:r>
              <a:rPr lang="cs-CZ" sz="1200" dirty="0" err="1">
                <a:latin typeface="+mj-lt"/>
              </a:rPr>
              <a:t>quis</a:t>
            </a:r>
            <a:r>
              <a:rPr lang="cs-CZ" sz="1200" dirty="0">
                <a:latin typeface="+mj-lt"/>
              </a:rPr>
              <a:t> </a:t>
            </a:r>
            <a:r>
              <a:rPr lang="cs-CZ" sz="1200" dirty="0" err="1">
                <a:latin typeface="+mj-lt"/>
              </a:rPr>
              <a:t>nostrud</a:t>
            </a:r>
            <a:r>
              <a:rPr lang="cs-CZ" sz="1200" dirty="0">
                <a:latin typeface="+mj-lt"/>
              </a:rPr>
              <a:t> </a:t>
            </a:r>
            <a:r>
              <a:rPr lang="cs-CZ" sz="1200" dirty="0" err="1">
                <a:latin typeface="+mj-lt"/>
              </a:rPr>
              <a:t>exercitation</a:t>
            </a:r>
            <a:r>
              <a:rPr lang="cs-CZ" sz="1200" dirty="0">
                <a:latin typeface="+mj-lt"/>
              </a:rPr>
              <a:t> </a:t>
            </a:r>
            <a:r>
              <a:rPr lang="cs-CZ" sz="1200" dirty="0" err="1">
                <a:latin typeface="+mj-lt"/>
              </a:rPr>
              <a:t>ullamco</a:t>
            </a:r>
            <a:r>
              <a:rPr lang="cs-CZ" sz="1200" dirty="0">
                <a:latin typeface="+mj-lt"/>
              </a:rPr>
              <a:t> </a:t>
            </a:r>
            <a:r>
              <a:rPr lang="cs-CZ" sz="1200" dirty="0" err="1">
                <a:latin typeface="+mj-lt"/>
              </a:rPr>
              <a:t>laboris</a:t>
            </a:r>
            <a:r>
              <a:rPr lang="cs-CZ" sz="1200" dirty="0">
                <a:latin typeface="+mj-lt"/>
              </a:rPr>
              <a:t> </a:t>
            </a:r>
            <a:r>
              <a:rPr lang="cs-CZ" sz="1200" dirty="0" err="1">
                <a:latin typeface="+mj-lt"/>
              </a:rPr>
              <a:t>nisi</a:t>
            </a:r>
            <a:r>
              <a:rPr lang="cs-CZ" sz="1200" dirty="0">
                <a:latin typeface="+mj-lt"/>
              </a:rPr>
              <a:t> </a:t>
            </a:r>
            <a:r>
              <a:rPr lang="cs-CZ" sz="1200" dirty="0" err="1">
                <a:latin typeface="+mj-lt"/>
              </a:rPr>
              <a:t>ut</a:t>
            </a:r>
            <a:r>
              <a:rPr lang="cs-CZ" sz="1200" dirty="0">
                <a:latin typeface="+mj-lt"/>
              </a:rPr>
              <a:t> </a:t>
            </a:r>
            <a:r>
              <a:rPr lang="cs-CZ" sz="1200" dirty="0" err="1">
                <a:latin typeface="+mj-lt"/>
              </a:rPr>
              <a:t>aliquid</a:t>
            </a:r>
            <a:r>
              <a:rPr lang="cs-CZ" sz="1200" dirty="0">
                <a:latin typeface="+mj-lt"/>
              </a:rPr>
              <a:t> ex </a:t>
            </a:r>
            <a:r>
              <a:rPr lang="cs-CZ" sz="1200" dirty="0" err="1">
                <a:latin typeface="+mj-lt"/>
              </a:rPr>
              <a:t>ea</a:t>
            </a:r>
            <a:r>
              <a:rPr lang="cs-CZ" sz="1200" dirty="0">
                <a:latin typeface="+mj-lt"/>
              </a:rPr>
              <a:t> </a:t>
            </a:r>
            <a:r>
              <a:rPr lang="cs-CZ" sz="1200" dirty="0" err="1">
                <a:latin typeface="+mj-lt"/>
              </a:rPr>
              <a:t>commodi</a:t>
            </a:r>
            <a:r>
              <a:rPr lang="cs-CZ" sz="1200" dirty="0">
                <a:latin typeface="+mj-lt"/>
              </a:rPr>
              <a:t> </a:t>
            </a:r>
            <a:r>
              <a:rPr lang="cs-CZ" sz="1200" dirty="0" err="1">
                <a:latin typeface="+mj-lt"/>
              </a:rPr>
              <a:t>consequat</a:t>
            </a:r>
            <a:r>
              <a:rPr lang="cs-CZ" sz="1200" dirty="0">
                <a:latin typeface="+mj-lt"/>
              </a:rPr>
              <a:t>. </a:t>
            </a:r>
          </a:p>
          <a:p>
            <a:pPr marL="0" indent="0">
              <a:buNone/>
            </a:pPr>
            <a:r>
              <a:rPr lang="cs-CZ" sz="1200" b="1" dirty="0" err="1">
                <a:latin typeface="+mj-lt"/>
              </a:rPr>
              <a:t>Quis</a:t>
            </a:r>
            <a:r>
              <a:rPr lang="cs-CZ" sz="1200" b="1" dirty="0">
                <a:latin typeface="+mj-lt"/>
              </a:rPr>
              <a:t> aute iure</a:t>
            </a:r>
            <a:r>
              <a:rPr lang="cs-CZ" sz="1200" dirty="0">
                <a:latin typeface="+mj-lt"/>
              </a:rPr>
              <a:t> </a:t>
            </a:r>
            <a:r>
              <a:rPr lang="cs-CZ" sz="1200" dirty="0" err="1">
                <a:latin typeface="+mj-lt"/>
              </a:rPr>
              <a:t>reprehenderit</a:t>
            </a:r>
            <a:r>
              <a:rPr lang="cs-CZ" sz="1200" dirty="0">
                <a:latin typeface="+mj-lt"/>
              </a:rPr>
              <a:t> in </a:t>
            </a:r>
            <a:r>
              <a:rPr lang="cs-CZ" sz="1200" dirty="0" err="1">
                <a:latin typeface="+mj-lt"/>
              </a:rPr>
              <a:t>voluptate</a:t>
            </a:r>
            <a:r>
              <a:rPr lang="cs-CZ" sz="1200" dirty="0">
                <a:latin typeface="+mj-lt"/>
              </a:rPr>
              <a:t> </a:t>
            </a:r>
            <a:r>
              <a:rPr lang="cs-CZ" sz="1200" dirty="0" err="1">
                <a:latin typeface="+mj-lt"/>
              </a:rPr>
              <a:t>velit</a:t>
            </a:r>
            <a:r>
              <a:rPr lang="cs-CZ" sz="1200" dirty="0">
                <a:latin typeface="+mj-lt"/>
              </a:rPr>
              <a:t> </a:t>
            </a:r>
            <a:r>
              <a:rPr lang="cs-CZ" sz="1200" dirty="0" err="1">
                <a:latin typeface="+mj-lt"/>
              </a:rPr>
              <a:t>esse</a:t>
            </a:r>
            <a:r>
              <a:rPr lang="cs-CZ" sz="1200" dirty="0">
                <a:latin typeface="+mj-lt"/>
              </a:rPr>
              <a:t> </a:t>
            </a:r>
            <a:r>
              <a:rPr lang="cs-CZ" sz="1200" dirty="0" err="1">
                <a:latin typeface="+mj-lt"/>
              </a:rPr>
              <a:t>cillum</a:t>
            </a:r>
            <a:r>
              <a:rPr lang="cs-CZ" sz="1200" dirty="0">
                <a:latin typeface="+mj-lt"/>
              </a:rPr>
              <a:t> </a:t>
            </a:r>
            <a:r>
              <a:rPr lang="cs-CZ" sz="1200" dirty="0" err="1">
                <a:latin typeface="+mj-lt"/>
              </a:rPr>
              <a:t>dolore</a:t>
            </a:r>
            <a:r>
              <a:rPr lang="cs-CZ" sz="1200" dirty="0">
                <a:latin typeface="+mj-lt"/>
              </a:rPr>
              <a:t> </a:t>
            </a:r>
            <a:br>
              <a:rPr lang="cs-CZ" sz="1200" dirty="0">
                <a:latin typeface="+mj-lt"/>
              </a:rPr>
            </a:br>
            <a:r>
              <a:rPr lang="cs-CZ" sz="1200" dirty="0" err="1">
                <a:latin typeface="+mj-lt"/>
              </a:rPr>
              <a:t>eu</a:t>
            </a:r>
            <a:r>
              <a:rPr lang="cs-CZ" sz="1200" dirty="0">
                <a:latin typeface="+mj-lt"/>
              </a:rPr>
              <a:t> </a:t>
            </a:r>
            <a:r>
              <a:rPr lang="cs-CZ" sz="1200" dirty="0" err="1">
                <a:latin typeface="+mj-lt"/>
              </a:rPr>
              <a:t>fugiat</a:t>
            </a:r>
            <a:r>
              <a:rPr lang="cs-CZ" sz="1200" dirty="0">
                <a:latin typeface="+mj-lt"/>
              </a:rPr>
              <a:t> </a:t>
            </a:r>
            <a:r>
              <a:rPr lang="cs-CZ" sz="1200" dirty="0" err="1">
                <a:latin typeface="+mj-lt"/>
              </a:rPr>
              <a:t>nulla</a:t>
            </a:r>
            <a:r>
              <a:rPr lang="cs-CZ" sz="1200" dirty="0">
                <a:latin typeface="+mj-lt"/>
              </a:rPr>
              <a:t> </a:t>
            </a:r>
            <a:r>
              <a:rPr lang="cs-CZ" sz="1200" dirty="0" err="1">
                <a:latin typeface="+mj-lt"/>
              </a:rPr>
              <a:t>pariatur</a:t>
            </a:r>
            <a:r>
              <a:rPr lang="cs-CZ" sz="1200" dirty="0">
                <a:latin typeface="+mj-lt"/>
              </a:rPr>
              <a:t>. </a:t>
            </a:r>
          </a:p>
        </p:txBody>
      </p:sp>
      <p:graphicFrame>
        <p:nvGraphicFramePr>
          <p:cNvPr id="9" name="Graf 8">
            <a:extLst>
              <a:ext uri="{FF2B5EF4-FFF2-40B4-BE49-F238E27FC236}">
                <a16:creationId xmlns:a16="http://schemas.microsoft.com/office/drawing/2014/main" id="{7D478125-51A8-450B-8512-7B07217DD0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16458306"/>
              </p:ext>
            </p:extLst>
          </p:nvPr>
        </p:nvGraphicFramePr>
        <p:xfrm>
          <a:off x="2943040" y="987574"/>
          <a:ext cx="5604208" cy="31683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1" name="Přímá spojnice 10">
            <a:extLst>
              <a:ext uri="{FF2B5EF4-FFF2-40B4-BE49-F238E27FC236}">
                <a16:creationId xmlns:a16="http://schemas.microsoft.com/office/drawing/2014/main" id="{FA3E56A0-A8A0-475B-8431-48F6BDA826B5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DC64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Skupina 1">
            <a:extLst>
              <a:ext uri="{FF2B5EF4-FFF2-40B4-BE49-F238E27FC236}">
                <a16:creationId xmlns:a16="http://schemas.microsoft.com/office/drawing/2014/main" id="{7340B609-31D9-971C-97EF-47D9CBE3AB76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7" name="Přímá spojnice 6">
              <a:extLst>
                <a:ext uri="{FF2B5EF4-FFF2-40B4-BE49-F238E27FC236}">
                  <a16:creationId xmlns:a16="http://schemas.microsoft.com/office/drawing/2014/main" id="{7C32940A-806B-85C9-692E-D98C1525F83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DC642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ovéPole 9">
              <a:extLst>
                <a:ext uri="{FF2B5EF4-FFF2-40B4-BE49-F238E27FC236}">
                  <a16:creationId xmlns:a16="http://schemas.microsoft.com/office/drawing/2014/main" id="{B2B14214-3211-6590-53D0-AF86ED472EEE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145114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1">
            <a:extLst>
              <a:ext uri="{FF2B5EF4-FFF2-40B4-BE49-F238E27FC236}">
                <a16:creationId xmlns:a16="http://schemas.microsoft.com/office/drawing/2014/main" id="{23F2743D-26F7-4E43-AB73-E03714635D33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6279504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 err="1">
                <a:solidFill>
                  <a:srgbClr val="DC6423"/>
                </a:solidFill>
              </a:rPr>
              <a:t>Lorem</a:t>
            </a:r>
            <a:r>
              <a:rPr lang="cs-CZ" sz="3200" b="1" cap="all" dirty="0">
                <a:solidFill>
                  <a:srgbClr val="DC6423"/>
                </a:solidFill>
              </a:rPr>
              <a:t> </a:t>
            </a:r>
            <a:r>
              <a:rPr lang="cs-CZ" sz="3200" b="1" cap="all" dirty="0" err="1">
                <a:solidFill>
                  <a:srgbClr val="DC6423"/>
                </a:solidFill>
              </a:rPr>
              <a:t>ipsum</a:t>
            </a:r>
            <a:r>
              <a:rPr lang="cs-CZ" sz="3200" b="1" cap="all" dirty="0">
                <a:solidFill>
                  <a:srgbClr val="DC6423"/>
                </a:solidFill>
              </a:rPr>
              <a:t> </a:t>
            </a:r>
            <a:r>
              <a:rPr lang="cs-CZ" sz="3200" b="1" cap="all" dirty="0" err="1">
                <a:solidFill>
                  <a:srgbClr val="DC6423"/>
                </a:solidFill>
              </a:rPr>
              <a:t>dolor</a:t>
            </a:r>
            <a:r>
              <a:rPr lang="cs-CZ" sz="3200" b="1" cap="all" dirty="0">
                <a:solidFill>
                  <a:srgbClr val="DC6423"/>
                </a:solidFill>
              </a:rPr>
              <a:t> </a:t>
            </a:r>
            <a:r>
              <a:rPr lang="cs-CZ" sz="3200" b="1" cap="all" dirty="0" err="1">
                <a:solidFill>
                  <a:srgbClr val="DC6423"/>
                </a:solidFill>
              </a:rPr>
              <a:t>sit</a:t>
            </a:r>
            <a:r>
              <a:rPr lang="cs-CZ" sz="3200" b="1" cap="all" dirty="0">
                <a:solidFill>
                  <a:srgbClr val="DC6423"/>
                </a:solidFill>
              </a:rPr>
              <a:t> </a:t>
            </a:r>
            <a:r>
              <a:rPr lang="cs-CZ" sz="3200" b="1" cap="all" dirty="0" err="1">
                <a:solidFill>
                  <a:srgbClr val="DC6423"/>
                </a:solidFill>
              </a:rPr>
              <a:t>amet</a:t>
            </a:r>
            <a:endParaRPr lang="cs-CZ" sz="3200" b="1" cap="all" dirty="0">
              <a:solidFill>
                <a:srgbClr val="DC6423"/>
              </a:solidFill>
            </a:endParaRPr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23DB74D1-154B-453E-A489-AD93BF85D6E0}"/>
              </a:ext>
            </a:extLst>
          </p:cNvPr>
          <p:cNvSpPr txBox="1">
            <a:spLocks/>
          </p:cNvSpPr>
          <p:nvPr/>
        </p:nvSpPr>
        <p:spPr>
          <a:xfrm>
            <a:off x="596752" y="1459788"/>
            <a:ext cx="2463080" cy="2408106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200" b="1" dirty="0" err="1">
                <a:latin typeface="+mj-lt"/>
              </a:rPr>
              <a:t>Lorem</a:t>
            </a:r>
            <a:r>
              <a:rPr lang="cs-CZ" sz="1200" b="1" dirty="0">
                <a:latin typeface="+mj-lt"/>
              </a:rPr>
              <a:t> </a:t>
            </a:r>
            <a:r>
              <a:rPr lang="cs-CZ" sz="1200" b="1" dirty="0" err="1">
                <a:latin typeface="+mj-lt"/>
              </a:rPr>
              <a:t>ipsum</a:t>
            </a:r>
            <a:r>
              <a:rPr lang="cs-CZ" sz="1200" dirty="0">
                <a:latin typeface="+mj-lt"/>
              </a:rPr>
              <a:t> </a:t>
            </a:r>
            <a:r>
              <a:rPr lang="cs-CZ" sz="1200" dirty="0" err="1">
                <a:latin typeface="+mj-lt"/>
              </a:rPr>
              <a:t>dolor</a:t>
            </a:r>
            <a:r>
              <a:rPr lang="cs-CZ" sz="1200" dirty="0">
                <a:latin typeface="+mj-lt"/>
              </a:rPr>
              <a:t> </a:t>
            </a:r>
            <a:r>
              <a:rPr lang="cs-CZ" sz="1200" dirty="0" err="1">
                <a:latin typeface="+mj-lt"/>
              </a:rPr>
              <a:t>sit</a:t>
            </a:r>
            <a:r>
              <a:rPr lang="cs-CZ" sz="1200" dirty="0">
                <a:latin typeface="+mj-lt"/>
              </a:rPr>
              <a:t> </a:t>
            </a:r>
            <a:r>
              <a:rPr lang="cs-CZ" sz="1200" dirty="0" err="1">
                <a:latin typeface="+mj-lt"/>
              </a:rPr>
              <a:t>amet</a:t>
            </a:r>
            <a:r>
              <a:rPr lang="cs-CZ" sz="1200" dirty="0">
                <a:latin typeface="+mj-lt"/>
              </a:rPr>
              <a:t>, </a:t>
            </a:r>
            <a:r>
              <a:rPr lang="cs-CZ" sz="1200" dirty="0" err="1">
                <a:latin typeface="+mj-lt"/>
              </a:rPr>
              <a:t>consectetur</a:t>
            </a:r>
            <a:r>
              <a:rPr lang="cs-CZ" sz="1200" dirty="0">
                <a:latin typeface="+mj-lt"/>
              </a:rPr>
              <a:t> </a:t>
            </a:r>
            <a:r>
              <a:rPr lang="cs-CZ" sz="1200" dirty="0" err="1">
                <a:latin typeface="+mj-lt"/>
              </a:rPr>
              <a:t>adipisici</a:t>
            </a:r>
            <a:r>
              <a:rPr lang="cs-CZ" sz="1200" dirty="0">
                <a:latin typeface="+mj-lt"/>
              </a:rPr>
              <a:t> elit, sed </a:t>
            </a:r>
            <a:r>
              <a:rPr lang="cs-CZ" sz="1200" dirty="0" err="1">
                <a:latin typeface="+mj-lt"/>
              </a:rPr>
              <a:t>eiusmod</a:t>
            </a:r>
            <a:r>
              <a:rPr lang="cs-CZ" sz="1200" dirty="0">
                <a:latin typeface="+mj-lt"/>
              </a:rPr>
              <a:t> </a:t>
            </a:r>
            <a:r>
              <a:rPr lang="cs-CZ" sz="1200" dirty="0" err="1">
                <a:latin typeface="+mj-lt"/>
              </a:rPr>
              <a:t>tempor</a:t>
            </a:r>
            <a:r>
              <a:rPr lang="cs-CZ" sz="1200" dirty="0">
                <a:latin typeface="+mj-lt"/>
              </a:rPr>
              <a:t> </a:t>
            </a:r>
            <a:r>
              <a:rPr lang="cs-CZ" sz="1200" dirty="0" err="1">
                <a:latin typeface="+mj-lt"/>
              </a:rPr>
              <a:t>incidunt</a:t>
            </a:r>
            <a:r>
              <a:rPr lang="cs-CZ" sz="1200" dirty="0">
                <a:latin typeface="+mj-lt"/>
              </a:rPr>
              <a:t> </a:t>
            </a:r>
            <a:r>
              <a:rPr lang="cs-CZ" sz="1200" dirty="0" err="1">
                <a:latin typeface="+mj-lt"/>
              </a:rPr>
              <a:t>ut</a:t>
            </a:r>
            <a:r>
              <a:rPr lang="cs-CZ" sz="1200" dirty="0">
                <a:latin typeface="+mj-lt"/>
              </a:rPr>
              <a:t> </a:t>
            </a:r>
            <a:r>
              <a:rPr lang="cs-CZ" sz="1200" dirty="0" err="1">
                <a:latin typeface="+mj-lt"/>
              </a:rPr>
              <a:t>labore</a:t>
            </a:r>
            <a:r>
              <a:rPr lang="cs-CZ" sz="1200" dirty="0">
                <a:latin typeface="+mj-lt"/>
              </a:rPr>
              <a:t> et </a:t>
            </a:r>
            <a:r>
              <a:rPr lang="cs-CZ" sz="1200" dirty="0" err="1">
                <a:latin typeface="+mj-lt"/>
              </a:rPr>
              <a:t>dolore</a:t>
            </a:r>
            <a:r>
              <a:rPr lang="cs-CZ" sz="1200" dirty="0">
                <a:latin typeface="+mj-lt"/>
              </a:rPr>
              <a:t> </a:t>
            </a:r>
            <a:r>
              <a:rPr lang="cs-CZ" sz="1200" dirty="0" err="1">
                <a:latin typeface="+mj-lt"/>
              </a:rPr>
              <a:t>magna</a:t>
            </a:r>
            <a:r>
              <a:rPr lang="cs-CZ" sz="1200" dirty="0">
                <a:latin typeface="+mj-lt"/>
              </a:rPr>
              <a:t> </a:t>
            </a:r>
            <a:r>
              <a:rPr lang="cs-CZ" sz="1200" dirty="0" err="1">
                <a:latin typeface="+mj-lt"/>
              </a:rPr>
              <a:t>aliqua</a:t>
            </a:r>
            <a:r>
              <a:rPr lang="cs-CZ" sz="1200" dirty="0">
                <a:latin typeface="+mj-lt"/>
              </a:rPr>
              <a:t>. Ut </a:t>
            </a:r>
            <a:r>
              <a:rPr lang="cs-CZ" sz="1200" dirty="0" err="1">
                <a:latin typeface="+mj-lt"/>
              </a:rPr>
              <a:t>enim</a:t>
            </a:r>
            <a:r>
              <a:rPr lang="cs-CZ" sz="1200" dirty="0">
                <a:latin typeface="+mj-lt"/>
              </a:rPr>
              <a:t> ad minim </a:t>
            </a:r>
            <a:r>
              <a:rPr lang="cs-CZ" sz="1200" dirty="0" err="1">
                <a:latin typeface="+mj-lt"/>
              </a:rPr>
              <a:t>veniam</a:t>
            </a:r>
            <a:r>
              <a:rPr lang="cs-CZ" sz="1200" dirty="0">
                <a:latin typeface="+mj-lt"/>
              </a:rPr>
              <a:t>, </a:t>
            </a:r>
            <a:r>
              <a:rPr lang="cs-CZ" sz="1200" dirty="0" err="1">
                <a:latin typeface="+mj-lt"/>
              </a:rPr>
              <a:t>quis</a:t>
            </a:r>
            <a:r>
              <a:rPr lang="cs-CZ" sz="1200" dirty="0">
                <a:latin typeface="+mj-lt"/>
              </a:rPr>
              <a:t> </a:t>
            </a:r>
            <a:r>
              <a:rPr lang="cs-CZ" sz="1200" dirty="0" err="1">
                <a:latin typeface="+mj-lt"/>
              </a:rPr>
              <a:t>nostrud</a:t>
            </a:r>
            <a:r>
              <a:rPr lang="cs-CZ" sz="1200" dirty="0">
                <a:latin typeface="+mj-lt"/>
              </a:rPr>
              <a:t> </a:t>
            </a:r>
            <a:r>
              <a:rPr lang="cs-CZ" sz="1200" dirty="0" err="1">
                <a:latin typeface="+mj-lt"/>
              </a:rPr>
              <a:t>exercitation</a:t>
            </a:r>
            <a:r>
              <a:rPr lang="cs-CZ" sz="1200" dirty="0">
                <a:latin typeface="+mj-lt"/>
              </a:rPr>
              <a:t> </a:t>
            </a:r>
            <a:r>
              <a:rPr lang="cs-CZ" sz="1200" dirty="0" err="1">
                <a:latin typeface="+mj-lt"/>
              </a:rPr>
              <a:t>ullamco</a:t>
            </a:r>
            <a:r>
              <a:rPr lang="cs-CZ" sz="1200" dirty="0">
                <a:latin typeface="+mj-lt"/>
              </a:rPr>
              <a:t> </a:t>
            </a:r>
            <a:r>
              <a:rPr lang="cs-CZ" sz="1200" dirty="0" err="1">
                <a:latin typeface="+mj-lt"/>
              </a:rPr>
              <a:t>laboris</a:t>
            </a:r>
            <a:r>
              <a:rPr lang="cs-CZ" sz="1200" dirty="0">
                <a:latin typeface="+mj-lt"/>
              </a:rPr>
              <a:t> </a:t>
            </a:r>
            <a:r>
              <a:rPr lang="cs-CZ" sz="1200" dirty="0" err="1">
                <a:latin typeface="+mj-lt"/>
              </a:rPr>
              <a:t>nisi</a:t>
            </a:r>
            <a:r>
              <a:rPr lang="cs-CZ" sz="1200" dirty="0">
                <a:latin typeface="+mj-lt"/>
              </a:rPr>
              <a:t> </a:t>
            </a:r>
            <a:r>
              <a:rPr lang="cs-CZ" sz="1200" dirty="0" err="1">
                <a:latin typeface="+mj-lt"/>
              </a:rPr>
              <a:t>ut</a:t>
            </a:r>
            <a:r>
              <a:rPr lang="cs-CZ" sz="1200" dirty="0">
                <a:latin typeface="+mj-lt"/>
              </a:rPr>
              <a:t> </a:t>
            </a:r>
            <a:r>
              <a:rPr lang="cs-CZ" sz="1200" dirty="0" err="1">
                <a:latin typeface="+mj-lt"/>
              </a:rPr>
              <a:t>aliquid</a:t>
            </a:r>
            <a:r>
              <a:rPr lang="cs-CZ" sz="1200" dirty="0">
                <a:latin typeface="+mj-lt"/>
              </a:rPr>
              <a:t> ex </a:t>
            </a:r>
            <a:r>
              <a:rPr lang="cs-CZ" sz="1200" dirty="0" err="1">
                <a:latin typeface="+mj-lt"/>
              </a:rPr>
              <a:t>ea</a:t>
            </a:r>
            <a:r>
              <a:rPr lang="cs-CZ" sz="1200" dirty="0">
                <a:latin typeface="+mj-lt"/>
              </a:rPr>
              <a:t> </a:t>
            </a:r>
            <a:r>
              <a:rPr lang="cs-CZ" sz="1200" dirty="0" err="1">
                <a:latin typeface="+mj-lt"/>
              </a:rPr>
              <a:t>commodi</a:t>
            </a:r>
            <a:r>
              <a:rPr lang="cs-CZ" sz="1200" dirty="0">
                <a:latin typeface="+mj-lt"/>
              </a:rPr>
              <a:t> </a:t>
            </a:r>
            <a:r>
              <a:rPr lang="cs-CZ" sz="1200" dirty="0" err="1">
                <a:latin typeface="+mj-lt"/>
              </a:rPr>
              <a:t>consequat</a:t>
            </a:r>
            <a:r>
              <a:rPr lang="cs-CZ" sz="1200" dirty="0">
                <a:latin typeface="+mj-lt"/>
              </a:rPr>
              <a:t>. </a:t>
            </a:r>
          </a:p>
          <a:p>
            <a:pPr marL="0" indent="0">
              <a:buNone/>
            </a:pPr>
            <a:r>
              <a:rPr lang="cs-CZ" sz="1200" b="1" dirty="0" err="1">
                <a:latin typeface="+mj-lt"/>
              </a:rPr>
              <a:t>Quis</a:t>
            </a:r>
            <a:r>
              <a:rPr lang="cs-CZ" sz="1200" b="1" dirty="0">
                <a:latin typeface="+mj-lt"/>
              </a:rPr>
              <a:t> aute iure</a:t>
            </a:r>
            <a:r>
              <a:rPr lang="cs-CZ" sz="1200" dirty="0">
                <a:latin typeface="+mj-lt"/>
              </a:rPr>
              <a:t> </a:t>
            </a:r>
            <a:r>
              <a:rPr lang="cs-CZ" sz="1200" dirty="0" err="1">
                <a:latin typeface="+mj-lt"/>
              </a:rPr>
              <a:t>reprehenderit</a:t>
            </a:r>
            <a:r>
              <a:rPr lang="cs-CZ" sz="1200" dirty="0">
                <a:latin typeface="+mj-lt"/>
              </a:rPr>
              <a:t> in </a:t>
            </a:r>
            <a:r>
              <a:rPr lang="cs-CZ" sz="1200" dirty="0" err="1">
                <a:latin typeface="+mj-lt"/>
              </a:rPr>
              <a:t>voluptate</a:t>
            </a:r>
            <a:r>
              <a:rPr lang="cs-CZ" sz="1200" dirty="0">
                <a:latin typeface="+mj-lt"/>
              </a:rPr>
              <a:t> </a:t>
            </a:r>
            <a:r>
              <a:rPr lang="cs-CZ" sz="1200" dirty="0" err="1">
                <a:latin typeface="+mj-lt"/>
              </a:rPr>
              <a:t>velit</a:t>
            </a:r>
            <a:r>
              <a:rPr lang="cs-CZ" sz="1200" dirty="0">
                <a:latin typeface="+mj-lt"/>
              </a:rPr>
              <a:t> </a:t>
            </a:r>
            <a:r>
              <a:rPr lang="cs-CZ" sz="1200" dirty="0" err="1">
                <a:latin typeface="+mj-lt"/>
              </a:rPr>
              <a:t>esse</a:t>
            </a:r>
            <a:r>
              <a:rPr lang="cs-CZ" sz="1200" dirty="0">
                <a:latin typeface="+mj-lt"/>
              </a:rPr>
              <a:t> </a:t>
            </a:r>
            <a:r>
              <a:rPr lang="cs-CZ" sz="1200" dirty="0" err="1">
                <a:latin typeface="+mj-lt"/>
              </a:rPr>
              <a:t>cillum</a:t>
            </a:r>
            <a:r>
              <a:rPr lang="cs-CZ" sz="1200" dirty="0">
                <a:latin typeface="+mj-lt"/>
              </a:rPr>
              <a:t> </a:t>
            </a:r>
            <a:r>
              <a:rPr lang="cs-CZ" sz="1200" dirty="0" err="1">
                <a:latin typeface="+mj-lt"/>
              </a:rPr>
              <a:t>dolore</a:t>
            </a:r>
            <a:r>
              <a:rPr lang="cs-CZ" sz="1200" dirty="0">
                <a:latin typeface="+mj-lt"/>
              </a:rPr>
              <a:t> </a:t>
            </a:r>
            <a:br>
              <a:rPr lang="cs-CZ" sz="1200" dirty="0">
                <a:latin typeface="+mj-lt"/>
              </a:rPr>
            </a:br>
            <a:r>
              <a:rPr lang="cs-CZ" sz="1200" dirty="0" err="1">
                <a:latin typeface="+mj-lt"/>
              </a:rPr>
              <a:t>eu</a:t>
            </a:r>
            <a:r>
              <a:rPr lang="cs-CZ" sz="1200" dirty="0">
                <a:latin typeface="+mj-lt"/>
              </a:rPr>
              <a:t> </a:t>
            </a:r>
            <a:r>
              <a:rPr lang="cs-CZ" sz="1200" dirty="0" err="1">
                <a:latin typeface="+mj-lt"/>
              </a:rPr>
              <a:t>fugiat</a:t>
            </a:r>
            <a:r>
              <a:rPr lang="cs-CZ" sz="1200" dirty="0">
                <a:latin typeface="+mj-lt"/>
              </a:rPr>
              <a:t> </a:t>
            </a:r>
            <a:r>
              <a:rPr lang="cs-CZ" sz="1200" dirty="0" err="1">
                <a:latin typeface="+mj-lt"/>
              </a:rPr>
              <a:t>nulla</a:t>
            </a:r>
            <a:r>
              <a:rPr lang="cs-CZ" sz="1200" dirty="0">
                <a:latin typeface="+mj-lt"/>
              </a:rPr>
              <a:t> </a:t>
            </a:r>
            <a:r>
              <a:rPr lang="cs-CZ" sz="1200" dirty="0" err="1">
                <a:latin typeface="+mj-lt"/>
              </a:rPr>
              <a:t>pariatur</a:t>
            </a:r>
            <a:r>
              <a:rPr lang="cs-CZ" sz="1200" dirty="0">
                <a:latin typeface="+mj-lt"/>
              </a:rPr>
              <a:t>. </a:t>
            </a:r>
          </a:p>
        </p:txBody>
      </p:sp>
      <p:graphicFrame>
        <p:nvGraphicFramePr>
          <p:cNvPr id="11" name="Graf 10">
            <a:extLst>
              <a:ext uri="{FF2B5EF4-FFF2-40B4-BE49-F238E27FC236}">
                <a16:creationId xmlns:a16="http://schemas.microsoft.com/office/drawing/2014/main" id="{B8441784-71DE-4DCD-8C5C-7BBE4332127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97427843"/>
              </p:ext>
            </p:extLst>
          </p:nvPr>
        </p:nvGraphicFramePr>
        <p:xfrm>
          <a:off x="3131840" y="1192579"/>
          <a:ext cx="5688632" cy="3107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8520B92D-CA7D-4DE7-82A4-75A9078FCAD5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DC64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Skupina 2">
            <a:extLst>
              <a:ext uri="{FF2B5EF4-FFF2-40B4-BE49-F238E27FC236}">
                <a16:creationId xmlns:a16="http://schemas.microsoft.com/office/drawing/2014/main" id="{FE9E5C22-0943-8182-FECB-7FF4D3762935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4" name="Přímá spojnice 3">
              <a:extLst>
                <a:ext uri="{FF2B5EF4-FFF2-40B4-BE49-F238E27FC236}">
                  <a16:creationId xmlns:a16="http://schemas.microsoft.com/office/drawing/2014/main" id="{683F0A24-50EC-487E-1265-73EB13F002D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DC642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ovéPole 4">
              <a:extLst>
                <a:ext uri="{FF2B5EF4-FFF2-40B4-BE49-F238E27FC236}">
                  <a16:creationId xmlns:a16="http://schemas.microsoft.com/office/drawing/2014/main" id="{3A83FBF0-5384-00D1-9DC5-EFFCF45343AB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304739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3">
            <a:extLst>
              <a:ext uri="{FF2B5EF4-FFF2-40B4-BE49-F238E27FC236}">
                <a16:creationId xmlns:a16="http://schemas.microsoft.com/office/drawing/2014/main" id="{B610EB80-C87B-4447-9825-BAC98404569D}"/>
              </a:ext>
            </a:extLst>
          </p:cNvPr>
          <p:cNvGrpSpPr/>
          <p:nvPr/>
        </p:nvGrpSpPr>
        <p:grpSpPr>
          <a:xfrm>
            <a:off x="-396552" y="-20538"/>
            <a:ext cx="9540552" cy="5143500"/>
            <a:chOff x="-396552" y="0"/>
            <a:chExt cx="9540552" cy="5143500"/>
          </a:xfrm>
        </p:grpSpPr>
        <p:pic>
          <p:nvPicPr>
            <p:cNvPr id="3" name="Obrázek 2">
              <a:extLst>
                <a:ext uri="{FF2B5EF4-FFF2-40B4-BE49-F238E27FC236}">
                  <a16:creationId xmlns:a16="http://schemas.microsoft.com/office/drawing/2014/main" id="{9B2297F0-AFBE-478F-99F6-7560D3C6CC7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0"/>
              <a:ext cx="9144000" cy="5143500"/>
            </a:xfrm>
            <a:prstGeom prst="rect">
              <a:avLst/>
            </a:prstGeom>
          </p:spPr>
        </p:pic>
        <p:sp>
          <p:nvSpPr>
            <p:cNvPr id="13" name="Obdélník: se zakulacenými rohy 12">
              <a:extLst>
                <a:ext uri="{FF2B5EF4-FFF2-40B4-BE49-F238E27FC236}">
                  <a16:creationId xmlns:a16="http://schemas.microsoft.com/office/drawing/2014/main" id="{85237D80-94D7-45A4-A3FA-12A54210D606}"/>
                </a:ext>
              </a:extLst>
            </p:cNvPr>
            <p:cNvSpPr/>
            <p:nvPr/>
          </p:nvSpPr>
          <p:spPr>
            <a:xfrm>
              <a:off x="-396552" y="4515966"/>
              <a:ext cx="2088232" cy="288032"/>
            </a:xfrm>
            <a:prstGeom prst="roundRect">
              <a:avLst>
                <a:gd name="adj" fmla="val 50000"/>
              </a:avLst>
            </a:prstGeom>
            <a:solidFill>
              <a:srgbClr val="DC64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4" name="TextovéPole 13">
              <a:extLst>
                <a:ext uri="{FF2B5EF4-FFF2-40B4-BE49-F238E27FC236}">
                  <a16:creationId xmlns:a16="http://schemas.microsoft.com/office/drawing/2014/main" id="{7524115B-EB76-44B4-A8B2-02837B9EB826}"/>
                </a:ext>
              </a:extLst>
            </p:cNvPr>
            <p:cNvSpPr txBox="1"/>
            <p:nvPr/>
          </p:nvSpPr>
          <p:spPr>
            <a:xfrm>
              <a:off x="611560" y="4496221"/>
              <a:ext cx="129614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400" b="1" dirty="0">
                  <a:solidFill>
                    <a:schemeClr val="bg1"/>
                  </a:solidFill>
                </a:rPr>
                <a:t>www.slu.cz</a:t>
              </a:r>
            </a:p>
          </p:txBody>
        </p:sp>
      </p:grpSp>
      <p:sp>
        <p:nvSpPr>
          <p:cNvPr id="9" name="Nadpis 1">
            <a:extLst>
              <a:ext uri="{FF2B5EF4-FFF2-40B4-BE49-F238E27FC236}">
                <a16:creationId xmlns:a16="http://schemas.microsoft.com/office/drawing/2014/main" id="{C51D9093-0704-4F4C-A1A1-D0B3B97BA909}"/>
              </a:ext>
            </a:extLst>
          </p:cNvPr>
          <p:cNvSpPr txBox="1">
            <a:spLocks/>
          </p:cNvSpPr>
          <p:nvPr/>
        </p:nvSpPr>
        <p:spPr>
          <a:xfrm>
            <a:off x="6012160" y="4083918"/>
            <a:ext cx="2538172" cy="86409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sz="3200" b="1" cap="all" dirty="0">
                <a:solidFill>
                  <a:srgbClr val="DC6423"/>
                </a:solidFill>
              </a:rPr>
              <a:t>Děkujeme</a:t>
            </a:r>
            <a:br>
              <a:rPr lang="cs-CZ" sz="3200" b="1" cap="all" dirty="0">
                <a:solidFill>
                  <a:srgbClr val="DC6423"/>
                </a:solidFill>
              </a:rPr>
            </a:br>
            <a:r>
              <a:rPr lang="cs-CZ" sz="3200" b="1" cap="all" dirty="0">
                <a:solidFill>
                  <a:srgbClr val="DC6423"/>
                </a:solidFill>
              </a:rPr>
              <a:t>za pozornost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12082FD-D750-CCDA-AEEA-9E702E26F2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6788" y="309543"/>
            <a:ext cx="1864092" cy="989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61707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1300</TotalTime>
  <Words>481</Words>
  <Application>Microsoft Office PowerPoint</Application>
  <PresentationFormat>Předvádění na obrazovce (16:9)</PresentationFormat>
  <Paragraphs>46</Paragraphs>
  <Slides>8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3" baseType="lpstr">
      <vt:lpstr>Aptos</vt:lpstr>
      <vt:lpstr>Arial</vt:lpstr>
      <vt:lpstr>Calibri</vt:lpstr>
      <vt:lpstr>Times New Roman</vt:lpstr>
      <vt:lpstr>Motiv systému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Alexandr Ochonský</dc:creator>
  <cp:lastModifiedBy>Alexandr Ochonský</cp:lastModifiedBy>
  <cp:revision>61</cp:revision>
  <dcterms:created xsi:type="dcterms:W3CDTF">2016-07-06T15:42:34Z</dcterms:created>
  <dcterms:modified xsi:type="dcterms:W3CDTF">2024-06-10T14:53:55Z</dcterms:modified>
</cp:coreProperties>
</file>