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8"/>
  </p:notesMasterIdLst>
  <p:sldIdLst>
    <p:sldId id="458" r:id="rId5"/>
    <p:sldId id="462" r:id="rId6"/>
    <p:sldId id="463"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FBF703C-124D-4027-9526-FEBB93059E59}" v="2" dt="2024-01-10T12:48:07.88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420" autoAdjust="0"/>
    <p:restoredTop sz="94660"/>
  </p:normalViewPr>
  <p:slideViewPr>
    <p:cSldViewPr snapToGrid="0">
      <p:cViewPr varScale="1">
        <p:scale>
          <a:sx n="69" d="100"/>
          <a:sy n="69" d="100"/>
        </p:scale>
        <p:origin x="58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654A59D-265C-447D-8543-F2BD46BD9074}" type="datetimeFigureOut">
              <a:rPr lang="en-GB" smtClean="0"/>
              <a:t>15/04/2024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2A9970-AE7B-449B-B47E-CA11CC60DE82}" type="slidenum">
              <a:rPr lang="en-GB" smtClean="0"/>
              <a:t>‹#›</a:t>
            </a:fld>
            <a:endParaRPr lang="en-GB"/>
          </a:p>
        </p:txBody>
      </p:sp>
    </p:spTree>
    <p:extLst>
      <p:ext uri="{BB962C8B-B14F-4D97-AF65-F5344CB8AC3E}">
        <p14:creationId xmlns:p14="http://schemas.microsoft.com/office/powerpoint/2010/main" val="20712247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A26BBC1A-E232-492A-A6E1-C5B4225B9AF6}"/>
              </a:ext>
            </a:extLst>
          </p:cNvPr>
          <p:cNvGrpSpPr/>
          <p:nvPr userDrawn="1"/>
        </p:nvGrpSpPr>
        <p:grpSpPr>
          <a:xfrm>
            <a:off x="0" y="-2739"/>
            <a:ext cx="12191999" cy="1073893"/>
            <a:chOff x="0" y="-2739"/>
            <a:chExt cx="12191999" cy="1073893"/>
          </a:xfrm>
        </p:grpSpPr>
        <p:sp>
          <p:nvSpPr>
            <p:cNvPr id="8" name="Rectangle 7">
              <a:extLst>
                <a:ext uri="{FF2B5EF4-FFF2-40B4-BE49-F238E27FC236}">
                  <a16:creationId xmlns:a16="http://schemas.microsoft.com/office/drawing/2014/main" id="{3A594E43-2112-4FFD-AF9A-0B5C5B5FCBFF}"/>
                </a:ext>
              </a:extLst>
            </p:cNvPr>
            <p:cNvSpPr/>
            <p:nvPr/>
          </p:nvSpPr>
          <p:spPr>
            <a:xfrm>
              <a:off x="0" y="-2739"/>
              <a:ext cx="12191999" cy="1073893"/>
            </a:xfrm>
            <a:prstGeom prst="rect">
              <a:avLst/>
            </a:prstGeom>
            <a:solidFill>
              <a:srgbClr val="0066CC"/>
            </a:solidFill>
            <a:ln>
              <a:solidFill>
                <a:srgbClr val="0066CC"/>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rgbClr val="0066CC"/>
                </a:solidFill>
              </a:endParaRPr>
            </a:p>
          </p:txBody>
        </p:sp>
        <p:pic>
          <p:nvPicPr>
            <p:cNvPr id="9" name="Picture 8">
              <a:extLst>
                <a:ext uri="{FF2B5EF4-FFF2-40B4-BE49-F238E27FC236}">
                  <a16:creationId xmlns:a16="http://schemas.microsoft.com/office/drawing/2014/main" id="{F028AA4B-96F5-4C62-BC50-D723DCEF2578}"/>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9871578" y="247587"/>
              <a:ext cx="2040007" cy="573240"/>
            </a:xfrm>
            <a:prstGeom prst="rect">
              <a:avLst/>
            </a:prstGeom>
          </p:spPr>
        </p:pic>
        <p:pic>
          <p:nvPicPr>
            <p:cNvPr id="10" name="Picture 9" descr="A picture containing drawing&#10;&#10;Description automatically generated">
              <a:extLst>
                <a:ext uri="{FF2B5EF4-FFF2-40B4-BE49-F238E27FC236}">
                  <a16:creationId xmlns:a16="http://schemas.microsoft.com/office/drawing/2014/main" id="{7C1DC85F-1234-43D8-A326-8F30CDEE6328}"/>
                </a:ext>
              </a:extLst>
            </p:cNvPr>
            <p:cNvPicPr>
              <a:picLocks noChangeAspect="1"/>
            </p:cNvPicPr>
            <p:nvPr/>
          </p:nvPicPr>
          <p:blipFill>
            <a:blip r:embed="rId3"/>
            <a:stretch>
              <a:fillRect/>
            </a:stretch>
          </p:blipFill>
          <p:spPr>
            <a:xfrm>
              <a:off x="330825" y="90477"/>
              <a:ext cx="1533128" cy="814650"/>
            </a:xfrm>
            <a:prstGeom prst="rect">
              <a:avLst/>
            </a:prstGeom>
          </p:spPr>
        </p:pic>
      </p:grpSp>
    </p:spTree>
    <p:extLst>
      <p:ext uri="{BB962C8B-B14F-4D97-AF65-F5344CB8AC3E}">
        <p14:creationId xmlns:p14="http://schemas.microsoft.com/office/powerpoint/2010/main" val="32862108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0ECD90-DAD3-44A1-B70F-A9B60CED72D4}"/>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07AD1C6-93E7-4DBC-AF8F-2A18F0DC737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897473C-E216-4F64-8CCC-A2AD525A57D8}"/>
              </a:ext>
            </a:extLst>
          </p:cNvPr>
          <p:cNvSpPr>
            <a:spLocks noGrp="1"/>
          </p:cNvSpPr>
          <p:nvPr>
            <p:ph type="dt" sz="half" idx="10"/>
          </p:nvPr>
        </p:nvSpPr>
        <p:spPr/>
        <p:txBody>
          <a:bodyPr/>
          <a:lstStyle/>
          <a:p>
            <a:fld id="{89C11113-FFBF-4F2E-97A4-2C871124BC9D}" type="datetime1">
              <a:rPr lang="en-GB" smtClean="0"/>
              <a:t>15/04/2024</a:t>
            </a:fld>
            <a:endParaRPr lang="en-GB"/>
          </a:p>
        </p:txBody>
      </p:sp>
      <p:sp>
        <p:nvSpPr>
          <p:cNvPr id="5" name="Footer Placeholder 4">
            <a:extLst>
              <a:ext uri="{FF2B5EF4-FFF2-40B4-BE49-F238E27FC236}">
                <a16:creationId xmlns:a16="http://schemas.microsoft.com/office/drawing/2014/main" id="{B4463AC7-BEBB-4B18-8363-3B86054B3010}"/>
              </a:ext>
            </a:extLst>
          </p:cNvPr>
          <p:cNvSpPr>
            <a:spLocks noGrp="1"/>
          </p:cNvSpPr>
          <p:nvPr>
            <p:ph type="ftr" sz="quarter" idx="11"/>
          </p:nvPr>
        </p:nvSpPr>
        <p:spPr/>
        <p:txBody>
          <a:bodyPr/>
          <a:lstStyle/>
          <a:p>
            <a:r>
              <a:rPr lang="en-GB"/>
              <a:t>Coventry University | Talent Team</a:t>
            </a:r>
          </a:p>
        </p:txBody>
      </p:sp>
      <p:sp>
        <p:nvSpPr>
          <p:cNvPr id="6" name="Slide Number Placeholder 5">
            <a:extLst>
              <a:ext uri="{FF2B5EF4-FFF2-40B4-BE49-F238E27FC236}">
                <a16:creationId xmlns:a16="http://schemas.microsoft.com/office/drawing/2014/main" id="{347447DD-65E3-4458-8AD2-231603BBD5A2}"/>
              </a:ext>
            </a:extLst>
          </p:cNvPr>
          <p:cNvSpPr>
            <a:spLocks noGrp="1"/>
          </p:cNvSpPr>
          <p:nvPr>
            <p:ph type="sldNum" sz="quarter" idx="12"/>
          </p:nvPr>
        </p:nvSpPr>
        <p:spPr/>
        <p:txBody>
          <a:bodyPr/>
          <a:lstStyle/>
          <a:p>
            <a:fld id="{C43D67A4-EF34-4D1E-82C6-8A5D5F874A4A}" type="slidenum">
              <a:rPr lang="en-GB" smtClean="0"/>
              <a:t>‹#›</a:t>
            </a:fld>
            <a:endParaRPr lang="en-GB"/>
          </a:p>
        </p:txBody>
      </p:sp>
    </p:spTree>
    <p:extLst>
      <p:ext uri="{BB962C8B-B14F-4D97-AF65-F5344CB8AC3E}">
        <p14:creationId xmlns:p14="http://schemas.microsoft.com/office/powerpoint/2010/main" val="25329046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FC01E7E-8F7E-46E3-8B9E-44DEA5E3263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BC6EE0A-6F79-40FB-9114-707AEF558DF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67C8691-F3E0-40E9-A926-DC41487ED665}"/>
              </a:ext>
            </a:extLst>
          </p:cNvPr>
          <p:cNvSpPr>
            <a:spLocks noGrp="1"/>
          </p:cNvSpPr>
          <p:nvPr>
            <p:ph type="dt" sz="half" idx="10"/>
          </p:nvPr>
        </p:nvSpPr>
        <p:spPr/>
        <p:txBody>
          <a:bodyPr/>
          <a:lstStyle/>
          <a:p>
            <a:fld id="{E730E465-54CA-4BD9-8CC6-1F5D8BF6E34F}" type="datetime1">
              <a:rPr lang="en-GB" smtClean="0"/>
              <a:t>15/04/2024</a:t>
            </a:fld>
            <a:endParaRPr lang="en-GB"/>
          </a:p>
        </p:txBody>
      </p:sp>
      <p:sp>
        <p:nvSpPr>
          <p:cNvPr id="5" name="Footer Placeholder 4">
            <a:extLst>
              <a:ext uri="{FF2B5EF4-FFF2-40B4-BE49-F238E27FC236}">
                <a16:creationId xmlns:a16="http://schemas.microsoft.com/office/drawing/2014/main" id="{3F55FBD9-F52B-4A84-839C-6A76F6D6F46D}"/>
              </a:ext>
            </a:extLst>
          </p:cNvPr>
          <p:cNvSpPr>
            <a:spLocks noGrp="1"/>
          </p:cNvSpPr>
          <p:nvPr>
            <p:ph type="ftr" sz="quarter" idx="11"/>
          </p:nvPr>
        </p:nvSpPr>
        <p:spPr/>
        <p:txBody>
          <a:bodyPr/>
          <a:lstStyle/>
          <a:p>
            <a:r>
              <a:rPr lang="en-GB"/>
              <a:t>Coventry University | Talent Team</a:t>
            </a:r>
          </a:p>
        </p:txBody>
      </p:sp>
      <p:sp>
        <p:nvSpPr>
          <p:cNvPr id="6" name="Slide Number Placeholder 5">
            <a:extLst>
              <a:ext uri="{FF2B5EF4-FFF2-40B4-BE49-F238E27FC236}">
                <a16:creationId xmlns:a16="http://schemas.microsoft.com/office/drawing/2014/main" id="{2637E9A4-2F46-4B19-AEDB-49B853943D7D}"/>
              </a:ext>
            </a:extLst>
          </p:cNvPr>
          <p:cNvSpPr>
            <a:spLocks noGrp="1"/>
          </p:cNvSpPr>
          <p:nvPr>
            <p:ph type="sldNum" sz="quarter" idx="12"/>
          </p:nvPr>
        </p:nvSpPr>
        <p:spPr/>
        <p:txBody>
          <a:bodyPr/>
          <a:lstStyle/>
          <a:p>
            <a:fld id="{C43D67A4-EF34-4D1E-82C6-8A5D5F874A4A}" type="slidenum">
              <a:rPr lang="en-GB" smtClean="0"/>
              <a:t>‹#›</a:t>
            </a:fld>
            <a:endParaRPr lang="en-GB"/>
          </a:p>
        </p:txBody>
      </p:sp>
    </p:spTree>
    <p:extLst>
      <p:ext uri="{BB962C8B-B14F-4D97-AF65-F5344CB8AC3E}">
        <p14:creationId xmlns:p14="http://schemas.microsoft.com/office/powerpoint/2010/main" val="34500759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5ABCC19-1528-473A-A978-687CF7F2EBC5}"/>
              </a:ext>
            </a:extLst>
          </p:cNvPr>
          <p:cNvSpPr>
            <a:spLocks noGrp="1"/>
          </p:cNvSpPr>
          <p:nvPr>
            <p:ph idx="1"/>
          </p:nvPr>
        </p:nvSpPr>
        <p:spPr>
          <a:xfrm>
            <a:off x="838199" y="1399498"/>
            <a:ext cx="10515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grpSp>
        <p:nvGrpSpPr>
          <p:cNvPr id="7" name="Group 6">
            <a:extLst>
              <a:ext uri="{FF2B5EF4-FFF2-40B4-BE49-F238E27FC236}">
                <a16:creationId xmlns:a16="http://schemas.microsoft.com/office/drawing/2014/main" id="{C7FBB488-CCC1-4039-B964-3C001C87B2D7}"/>
              </a:ext>
            </a:extLst>
          </p:cNvPr>
          <p:cNvGrpSpPr/>
          <p:nvPr userDrawn="1"/>
        </p:nvGrpSpPr>
        <p:grpSpPr>
          <a:xfrm>
            <a:off x="0" y="-2739"/>
            <a:ext cx="12191999" cy="1073893"/>
            <a:chOff x="0" y="-2739"/>
            <a:chExt cx="12191999" cy="1073893"/>
          </a:xfrm>
        </p:grpSpPr>
        <p:sp>
          <p:nvSpPr>
            <p:cNvPr id="8" name="Rectangle 7">
              <a:extLst>
                <a:ext uri="{FF2B5EF4-FFF2-40B4-BE49-F238E27FC236}">
                  <a16:creationId xmlns:a16="http://schemas.microsoft.com/office/drawing/2014/main" id="{47851EBC-212F-4F94-8DAF-C1E57410F19D}"/>
                </a:ext>
              </a:extLst>
            </p:cNvPr>
            <p:cNvSpPr/>
            <p:nvPr/>
          </p:nvSpPr>
          <p:spPr>
            <a:xfrm>
              <a:off x="0" y="-2739"/>
              <a:ext cx="12191999" cy="1073893"/>
            </a:xfrm>
            <a:prstGeom prst="rect">
              <a:avLst/>
            </a:prstGeom>
            <a:solidFill>
              <a:srgbClr val="0066CC"/>
            </a:solidFill>
            <a:ln>
              <a:solidFill>
                <a:srgbClr val="0066CC"/>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rgbClr val="0066CC"/>
                </a:solidFill>
              </a:endParaRPr>
            </a:p>
          </p:txBody>
        </p:sp>
        <p:pic>
          <p:nvPicPr>
            <p:cNvPr id="9" name="Picture 8">
              <a:extLst>
                <a:ext uri="{FF2B5EF4-FFF2-40B4-BE49-F238E27FC236}">
                  <a16:creationId xmlns:a16="http://schemas.microsoft.com/office/drawing/2014/main" id="{D802CBB2-9CEE-4A96-A852-115C476F63C6}"/>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9871578" y="247587"/>
              <a:ext cx="2040007" cy="573240"/>
            </a:xfrm>
            <a:prstGeom prst="rect">
              <a:avLst/>
            </a:prstGeom>
          </p:spPr>
        </p:pic>
        <p:pic>
          <p:nvPicPr>
            <p:cNvPr id="10" name="Picture 9" descr="A picture containing drawing&#10;&#10;Description automatically generated">
              <a:extLst>
                <a:ext uri="{FF2B5EF4-FFF2-40B4-BE49-F238E27FC236}">
                  <a16:creationId xmlns:a16="http://schemas.microsoft.com/office/drawing/2014/main" id="{B536186F-4361-47AE-B8FF-B6EB84D6716E}"/>
                </a:ext>
              </a:extLst>
            </p:cNvPr>
            <p:cNvPicPr>
              <a:picLocks noChangeAspect="1"/>
            </p:cNvPicPr>
            <p:nvPr/>
          </p:nvPicPr>
          <p:blipFill>
            <a:blip r:embed="rId3"/>
            <a:stretch>
              <a:fillRect/>
            </a:stretch>
          </p:blipFill>
          <p:spPr>
            <a:xfrm>
              <a:off x="330825" y="90477"/>
              <a:ext cx="1533128" cy="814650"/>
            </a:xfrm>
            <a:prstGeom prst="rect">
              <a:avLst/>
            </a:prstGeom>
          </p:spPr>
        </p:pic>
      </p:grpSp>
      <p:sp>
        <p:nvSpPr>
          <p:cNvPr id="11" name="Date Placeholder 10">
            <a:extLst>
              <a:ext uri="{FF2B5EF4-FFF2-40B4-BE49-F238E27FC236}">
                <a16:creationId xmlns:a16="http://schemas.microsoft.com/office/drawing/2014/main" id="{AC887AEF-B4BA-4B83-B643-1FD898D3D2BC}"/>
              </a:ext>
            </a:extLst>
          </p:cNvPr>
          <p:cNvSpPr>
            <a:spLocks noGrp="1"/>
          </p:cNvSpPr>
          <p:nvPr>
            <p:ph type="dt" sz="half" idx="10"/>
          </p:nvPr>
        </p:nvSpPr>
        <p:spPr/>
        <p:txBody>
          <a:bodyPr/>
          <a:lstStyle/>
          <a:p>
            <a:fld id="{55D8354B-C5A5-4798-B998-53B3057C9D05}" type="datetime1">
              <a:rPr lang="en-GB" smtClean="0"/>
              <a:t>15/04/2024</a:t>
            </a:fld>
            <a:endParaRPr lang="en-GB"/>
          </a:p>
        </p:txBody>
      </p:sp>
      <p:sp>
        <p:nvSpPr>
          <p:cNvPr id="12" name="Footer Placeholder 11">
            <a:extLst>
              <a:ext uri="{FF2B5EF4-FFF2-40B4-BE49-F238E27FC236}">
                <a16:creationId xmlns:a16="http://schemas.microsoft.com/office/drawing/2014/main" id="{8CDFBA0B-4C95-4F9C-AB34-492EADDB68B8}"/>
              </a:ext>
            </a:extLst>
          </p:cNvPr>
          <p:cNvSpPr>
            <a:spLocks noGrp="1"/>
          </p:cNvSpPr>
          <p:nvPr>
            <p:ph type="ftr" sz="quarter" idx="11"/>
          </p:nvPr>
        </p:nvSpPr>
        <p:spPr/>
        <p:txBody>
          <a:bodyPr/>
          <a:lstStyle/>
          <a:p>
            <a:r>
              <a:rPr lang="en-GB"/>
              <a:t>Coventry University | Talent Team</a:t>
            </a:r>
            <a:endParaRPr lang="en-GB" dirty="0"/>
          </a:p>
        </p:txBody>
      </p:sp>
      <p:sp>
        <p:nvSpPr>
          <p:cNvPr id="13" name="Slide Number Placeholder 12">
            <a:extLst>
              <a:ext uri="{FF2B5EF4-FFF2-40B4-BE49-F238E27FC236}">
                <a16:creationId xmlns:a16="http://schemas.microsoft.com/office/drawing/2014/main" id="{BFC05F76-3C79-493B-A62D-EA82F3E898C0}"/>
              </a:ext>
            </a:extLst>
          </p:cNvPr>
          <p:cNvSpPr>
            <a:spLocks noGrp="1"/>
          </p:cNvSpPr>
          <p:nvPr>
            <p:ph type="sldNum" sz="quarter" idx="12"/>
          </p:nvPr>
        </p:nvSpPr>
        <p:spPr/>
        <p:txBody>
          <a:bodyPr/>
          <a:lstStyle/>
          <a:p>
            <a:fld id="{C43D67A4-EF34-4D1E-82C6-8A5D5F874A4A}" type="slidenum">
              <a:rPr lang="en-GB" smtClean="0"/>
              <a:t>‹#›</a:t>
            </a:fld>
            <a:endParaRPr lang="en-GB"/>
          </a:p>
        </p:txBody>
      </p:sp>
      <p:sp>
        <p:nvSpPr>
          <p:cNvPr id="14" name="Title 13">
            <a:extLst>
              <a:ext uri="{FF2B5EF4-FFF2-40B4-BE49-F238E27FC236}">
                <a16:creationId xmlns:a16="http://schemas.microsoft.com/office/drawing/2014/main" id="{451361FF-7738-4C77-9527-0BB37EFF50E0}"/>
              </a:ext>
            </a:extLst>
          </p:cNvPr>
          <p:cNvSpPr>
            <a:spLocks noGrp="1"/>
          </p:cNvSpPr>
          <p:nvPr>
            <p:ph type="title"/>
          </p:nvPr>
        </p:nvSpPr>
        <p:spPr>
          <a:xfrm>
            <a:off x="1582622" y="173491"/>
            <a:ext cx="10515600" cy="814650"/>
          </a:xfrm>
        </p:spPr>
        <p:txBody>
          <a:bodyPr>
            <a:normAutofit/>
          </a:bodyPr>
          <a:lstStyle>
            <a:lvl1pPr>
              <a:defRPr sz="3600" b="1">
                <a:solidFill>
                  <a:schemeClr val="bg1"/>
                </a:solidFill>
                <a:latin typeface="Arial" panose="020B0604020202020204" pitchFamily="34" charset="0"/>
                <a:cs typeface="Arial" panose="020B0604020202020204" pitchFamily="34" charset="0"/>
              </a:defRPr>
            </a:lvl1pPr>
          </a:lstStyle>
          <a:p>
            <a:r>
              <a:rPr lang="en-US" dirty="0"/>
              <a:t>Click to edit Master title style</a:t>
            </a:r>
            <a:endParaRPr lang="en-GB" dirty="0"/>
          </a:p>
        </p:txBody>
      </p:sp>
    </p:spTree>
    <p:extLst>
      <p:ext uri="{BB962C8B-B14F-4D97-AF65-F5344CB8AC3E}">
        <p14:creationId xmlns:p14="http://schemas.microsoft.com/office/powerpoint/2010/main" val="39468132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A9B128-8ACA-44D7-B2FC-7D8EF999080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20BFB63F-4B29-4D2B-90D9-1473AB04A07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8AF5A0E-4D1C-4A42-8F77-234257017B18}"/>
              </a:ext>
            </a:extLst>
          </p:cNvPr>
          <p:cNvSpPr>
            <a:spLocks noGrp="1"/>
          </p:cNvSpPr>
          <p:nvPr>
            <p:ph type="dt" sz="half" idx="10"/>
          </p:nvPr>
        </p:nvSpPr>
        <p:spPr/>
        <p:txBody>
          <a:bodyPr/>
          <a:lstStyle/>
          <a:p>
            <a:fld id="{D63FAEDB-99AE-4631-968E-1D79219BCF1A}" type="datetime1">
              <a:rPr lang="en-GB" smtClean="0"/>
              <a:t>15/04/2024</a:t>
            </a:fld>
            <a:endParaRPr lang="en-GB"/>
          </a:p>
        </p:txBody>
      </p:sp>
      <p:sp>
        <p:nvSpPr>
          <p:cNvPr id="5" name="Footer Placeholder 4">
            <a:extLst>
              <a:ext uri="{FF2B5EF4-FFF2-40B4-BE49-F238E27FC236}">
                <a16:creationId xmlns:a16="http://schemas.microsoft.com/office/drawing/2014/main" id="{CF222508-83B7-4B3F-ADAC-19210DD843A2}"/>
              </a:ext>
            </a:extLst>
          </p:cNvPr>
          <p:cNvSpPr>
            <a:spLocks noGrp="1"/>
          </p:cNvSpPr>
          <p:nvPr>
            <p:ph type="ftr" sz="quarter" idx="11"/>
          </p:nvPr>
        </p:nvSpPr>
        <p:spPr/>
        <p:txBody>
          <a:bodyPr/>
          <a:lstStyle/>
          <a:p>
            <a:r>
              <a:rPr lang="en-GB"/>
              <a:t>Coventry University | Talent Team</a:t>
            </a:r>
          </a:p>
        </p:txBody>
      </p:sp>
      <p:sp>
        <p:nvSpPr>
          <p:cNvPr id="6" name="Slide Number Placeholder 5">
            <a:extLst>
              <a:ext uri="{FF2B5EF4-FFF2-40B4-BE49-F238E27FC236}">
                <a16:creationId xmlns:a16="http://schemas.microsoft.com/office/drawing/2014/main" id="{BD232AFA-607C-4E42-9AAD-5D70D0DA075C}"/>
              </a:ext>
            </a:extLst>
          </p:cNvPr>
          <p:cNvSpPr>
            <a:spLocks noGrp="1"/>
          </p:cNvSpPr>
          <p:nvPr>
            <p:ph type="sldNum" sz="quarter" idx="12"/>
          </p:nvPr>
        </p:nvSpPr>
        <p:spPr/>
        <p:txBody>
          <a:bodyPr/>
          <a:lstStyle/>
          <a:p>
            <a:fld id="{C43D67A4-EF34-4D1E-82C6-8A5D5F874A4A}" type="slidenum">
              <a:rPr lang="en-GB" smtClean="0"/>
              <a:t>‹#›</a:t>
            </a:fld>
            <a:endParaRPr lang="en-GB"/>
          </a:p>
        </p:txBody>
      </p:sp>
      <p:grpSp>
        <p:nvGrpSpPr>
          <p:cNvPr id="7" name="Group 6">
            <a:extLst>
              <a:ext uri="{FF2B5EF4-FFF2-40B4-BE49-F238E27FC236}">
                <a16:creationId xmlns:a16="http://schemas.microsoft.com/office/drawing/2014/main" id="{1C962826-9ADD-49CA-B949-635A6D708B90}"/>
              </a:ext>
            </a:extLst>
          </p:cNvPr>
          <p:cNvGrpSpPr/>
          <p:nvPr userDrawn="1"/>
        </p:nvGrpSpPr>
        <p:grpSpPr>
          <a:xfrm>
            <a:off x="0" y="-2739"/>
            <a:ext cx="12191999" cy="1073893"/>
            <a:chOff x="0" y="-2739"/>
            <a:chExt cx="12191999" cy="1073893"/>
          </a:xfrm>
        </p:grpSpPr>
        <p:sp>
          <p:nvSpPr>
            <p:cNvPr id="8" name="Rectangle 7">
              <a:extLst>
                <a:ext uri="{FF2B5EF4-FFF2-40B4-BE49-F238E27FC236}">
                  <a16:creationId xmlns:a16="http://schemas.microsoft.com/office/drawing/2014/main" id="{52B9FC8E-7761-4E71-9143-E61B592D885A}"/>
                </a:ext>
              </a:extLst>
            </p:cNvPr>
            <p:cNvSpPr/>
            <p:nvPr/>
          </p:nvSpPr>
          <p:spPr>
            <a:xfrm>
              <a:off x="0" y="-2739"/>
              <a:ext cx="12191999" cy="1073893"/>
            </a:xfrm>
            <a:prstGeom prst="rect">
              <a:avLst/>
            </a:prstGeom>
            <a:solidFill>
              <a:srgbClr val="0066CC"/>
            </a:solidFill>
            <a:ln>
              <a:solidFill>
                <a:srgbClr val="0066CC"/>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rgbClr val="0066CC"/>
                </a:solidFill>
              </a:endParaRPr>
            </a:p>
          </p:txBody>
        </p:sp>
        <p:pic>
          <p:nvPicPr>
            <p:cNvPr id="9" name="Picture 8">
              <a:extLst>
                <a:ext uri="{FF2B5EF4-FFF2-40B4-BE49-F238E27FC236}">
                  <a16:creationId xmlns:a16="http://schemas.microsoft.com/office/drawing/2014/main" id="{7CA37F1F-9D6F-4C5F-A28D-5761863FF205}"/>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9871578" y="247587"/>
              <a:ext cx="2040007" cy="573240"/>
            </a:xfrm>
            <a:prstGeom prst="rect">
              <a:avLst/>
            </a:prstGeom>
          </p:spPr>
        </p:pic>
        <p:pic>
          <p:nvPicPr>
            <p:cNvPr id="10" name="Picture 9" descr="A picture containing drawing&#10;&#10;Description automatically generated">
              <a:extLst>
                <a:ext uri="{FF2B5EF4-FFF2-40B4-BE49-F238E27FC236}">
                  <a16:creationId xmlns:a16="http://schemas.microsoft.com/office/drawing/2014/main" id="{45CE49C0-FC58-4752-8C3B-0539EDA99F54}"/>
                </a:ext>
              </a:extLst>
            </p:cNvPr>
            <p:cNvPicPr>
              <a:picLocks noChangeAspect="1"/>
            </p:cNvPicPr>
            <p:nvPr/>
          </p:nvPicPr>
          <p:blipFill>
            <a:blip r:embed="rId3"/>
            <a:stretch>
              <a:fillRect/>
            </a:stretch>
          </p:blipFill>
          <p:spPr>
            <a:xfrm>
              <a:off x="330825" y="90477"/>
              <a:ext cx="1533128" cy="814650"/>
            </a:xfrm>
            <a:prstGeom prst="rect">
              <a:avLst/>
            </a:prstGeom>
          </p:spPr>
        </p:pic>
      </p:grpSp>
    </p:spTree>
    <p:extLst>
      <p:ext uri="{BB962C8B-B14F-4D97-AF65-F5344CB8AC3E}">
        <p14:creationId xmlns:p14="http://schemas.microsoft.com/office/powerpoint/2010/main" val="21994555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33B98F-4F47-4CE0-9BDC-A3A9B4D6AB2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BECCF04-760F-4D56-8DFF-725FB2A575A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F3404E08-E416-4C09-8314-9506EEC47FB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E3AD821D-2D04-469C-B8AF-15BEC71304B4}"/>
              </a:ext>
            </a:extLst>
          </p:cNvPr>
          <p:cNvSpPr>
            <a:spLocks noGrp="1"/>
          </p:cNvSpPr>
          <p:nvPr>
            <p:ph type="dt" sz="half" idx="10"/>
          </p:nvPr>
        </p:nvSpPr>
        <p:spPr/>
        <p:txBody>
          <a:bodyPr/>
          <a:lstStyle/>
          <a:p>
            <a:fld id="{0B9110C2-0ED6-43B9-86FD-3B51EC6F9934}" type="datetime1">
              <a:rPr lang="en-GB" smtClean="0"/>
              <a:t>15/04/2024</a:t>
            </a:fld>
            <a:endParaRPr lang="en-GB"/>
          </a:p>
        </p:txBody>
      </p:sp>
      <p:sp>
        <p:nvSpPr>
          <p:cNvPr id="6" name="Footer Placeholder 5">
            <a:extLst>
              <a:ext uri="{FF2B5EF4-FFF2-40B4-BE49-F238E27FC236}">
                <a16:creationId xmlns:a16="http://schemas.microsoft.com/office/drawing/2014/main" id="{6F944A9C-EFC9-497A-968F-6F97AC9A2147}"/>
              </a:ext>
            </a:extLst>
          </p:cNvPr>
          <p:cNvSpPr>
            <a:spLocks noGrp="1"/>
          </p:cNvSpPr>
          <p:nvPr>
            <p:ph type="ftr" sz="quarter" idx="11"/>
          </p:nvPr>
        </p:nvSpPr>
        <p:spPr/>
        <p:txBody>
          <a:bodyPr/>
          <a:lstStyle/>
          <a:p>
            <a:r>
              <a:rPr lang="en-GB"/>
              <a:t>Coventry University | Talent Team</a:t>
            </a:r>
          </a:p>
        </p:txBody>
      </p:sp>
      <p:sp>
        <p:nvSpPr>
          <p:cNvPr id="7" name="Slide Number Placeholder 6">
            <a:extLst>
              <a:ext uri="{FF2B5EF4-FFF2-40B4-BE49-F238E27FC236}">
                <a16:creationId xmlns:a16="http://schemas.microsoft.com/office/drawing/2014/main" id="{EC85C48F-C114-4905-A88D-E1492A0E6006}"/>
              </a:ext>
            </a:extLst>
          </p:cNvPr>
          <p:cNvSpPr>
            <a:spLocks noGrp="1"/>
          </p:cNvSpPr>
          <p:nvPr>
            <p:ph type="sldNum" sz="quarter" idx="12"/>
          </p:nvPr>
        </p:nvSpPr>
        <p:spPr/>
        <p:txBody>
          <a:bodyPr/>
          <a:lstStyle/>
          <a:p>
            <a:fld id="{C43D67A4-EF34-4D1E-82C6-8A5D5F874A4A}" type="slidenum">
              <a:rPr lang="en-GB" smtClean="0"/>
              <a:t>‹#›</a:t>
            </a:fld>
            <a:endParaRPr lang="en-GB"/>
          </a:p>
        </p:txBody>
      </p:sp>
      <p:grpSp>
        <p:nvGrpSpPr>
          <p:cNvPr id="8" name="Group 7">
            <a:extLst>
              <a:ext uri="{FF2B5EF4-FFF2-40B4-BE49-F238E27FC236}">
                <a16:creationId xmlns:a16="http://schemas.microsoft.com/office/drawing/2014/main" id="{F0ADB290-37B0-458D-B8DB-2FC2B9C1B6A8}"/>
              </a:ext>
            </a:extLst>
          </p:cNvPr>
          <p:cNvGrpSpPr/>
          <p:nvPr userDrawn="1"/>
        </p:nvGrpSpPr>
        <p:grpSpPr>
          <a:xfrm>
            <a:off x="0" y="-2739"/>
            <a:ext cx="12191999" cy="1073893"/>
            <a:chOff x="0" y="-2739"/>
            <a:chExt cx="12191999" cy="1073893"/>
          </a:xfrm>
        </p:grpSpPr>
        <p:sp>
          <p:nvSpPr>
            <p:cNvPr id="9" name="Rectangle 8">
              <a:extLst>
                <a:ext uri="{FF2B5EF4-FFF2-40B4-BE49-F238E27FC236}">
                  <a16:creationId xmlns:a16="http://schemas.microsoft.com/office/drawing/2014/main" id="{7A1931C7-3AC4-449B-B1F9-9200ED0D36FD}"/>
                </a:ext>
              </a:extLst>
            </p:cNvPr>
            <p:cNvSpPr/>
            <p:nvPr/>
          </p:nvSpPr>
          <p:spPr>
            <a:xfrm>
              <a:off x="0" y="-2739"/>
              <a:ext cx="12191999" cy="1073893"/>
            </a:xfrm>
            <a:prstGeom prst="rect">
              <a:avLst/>
            </a:prstGeom>
            <a:solidFill>
              <a:srgbClr val="0066CC"/>
            </a:solidFill>
            <a:ln>
              <a:solidFill>
                <a:srgbClr val="0066CC"/>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rgbClr val="0066CC"/>
                </a:solidFill>
              </a:endParaRPr>
            </a:p>
          </p:txBody>
        </p:sp>
        <p:pic>
          <p:nvPicPr>
            <p:cNvPr id="10" name="Picture 9">
              <a:extLst>
                <a:ext uri="{FF2B5EF4-FFF2-40B4-BE49-F238E27FC236}">
                  <a16:creationId xmlns:a16="http://schemas.microsoft.com/office/drawing/2014/main" id="{E182A2E0-19B8-4933-A62C-8A9BB94915B1}"/>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9871578" y="247587"/>
              <a:ext cx="2040007" cy="573240"/>
            </a:xfrm>
            <a:prstGeom prst="rect">
              <a:avLst/>
            </a:prstGeom>
          </p:spPr>
        </p:pic>
        <p:pic>
          <p:nvPicPr>
            <p:cNvPr id="11" name="Picture 10" descr="A picture containing drawing&#10;&#10;Description automatically generated">
              <a:extLst>
                <a:ext uri="{FF2B5EF4-FFF2-40B4-BE49-F238E27FC236}">
                  <a16:creationId xmlns:a16="http://schemas.microsoft.com/office/drawing/2014/main" id="{FD45A9B0-2BDF-4F99-8FDD-9588A5D2AA19}"/>
                </a:ext>
              </a:extLst>
            </p:cNvPr>
            <p:cNvPicPr>
              <a:picLocks noChangeAspect="1"/>
            </p:cNvPicPr>
            <p:nvPr/>
          </p:nvPicPr>
          <p:blipFill>
            <a:blip r:embed="rId3"/>
            <a:stretch>
              <a:fillRect/>
            </a:stretch>
          </p:blipFill>
          <p:spPr>
            <a:xfrm>
              <a:off x="330825" y="90477"/>
              <a:ext cx="1533128" cy="814650"/>
            </a:xfrm>
            <a:prstGeom prst="rect">
              <a:avLst/>
            </a:prstGeom>
          </p:spPr>
        </p:pic>
      </p:grpSp>
    </p:spTree>
    <p:extLst>
      <p:ext uri="{BB962C8B-B14F-4D97-AF65-F5344CB8AC3E}">
        <p14:creationId xmlns:p14="http://schemas.microsoft.com/office/powerpoint/2010/main" val="18732737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EFC604-C618-4651-88D4-095BB7BB9611}"/>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ABB0C82-3913-4AFA-8302-5B688F9DD6B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CE64AEF-1B28-4506-9A4B-45549771C77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D61C6FF9-D8DF-49C6-B922-A191AEDC07C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020EEE7-EF6E-4056-9581-2096EA57C42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4EFC2297-0E2F-452C-A948-91D0E188C961}"/>
              </a:ext>
            </a:extLst>
          </p:cNvPr>
          <p:cNvSpPr>
            <a:spLocks noGrp="1"/>
          </p:cNvSpPr>
          <p:nvPr>
            <p:ph type="dt" sz="half" idx="10"/>
          </p:nvPr>
        </p:nvSpPr>
        <p:spPr/>
        <p:txBody>
          <a:bodyPr/>
          <a:lstStyle/>
          <a:p>
            <a:fld id="{2324E9BB-2F31-4928-81B1-D37BE612B9C9}" type="datetime1">
              <a:rPr lang="en-GB" smtClean="0"/>
              <a:t>15/04/2024</a:t>
            </a:fld>
            <a:endParaRPr lang="en-GB"/>
          </a:p>
        </p:txBody>
      </p:sp>
      <p:sp>
        <p:nvSpPr>
          <p:cNvPr id="8" name="Footer Placeholder 7">
            <a:extLst>
              <a:ext uri="{FF2B5EF4-FFF2-40B4-BE49-F238E27FC236}">
                <a16:creationId xmlns:a16="http://schemas.microsoft.com/office/drawing/2014/main" id="{676A5A7A-80DA-46D7-B265-70BA0A748DB7}"/>
              </a:ext>
            </a:extLst>
          </p:cNvPr>
          <p:cNvSpPr>
            <a:spLocks noGrp="1"/>
          </p:cNvSpPr>
          <p:nvPr>
            <p:ph type="ftr" sz="quarter" idx="11"/>
          </p:nvPr>
        </p:nvSpPr>
        <p:spPr/>
        <p:txBody>
          <a:bodyPr/>
          <a:lstStyle/>
          <a:p>
            <a:r>
              <a:rPr lang="en-GB"/>
              <a:t>Coventry University | Talent Team</a:t>
            </a:r>
          </a:p>
        </p:txBody>
      </p:sp>
      <p:sp>
        <p:nvSpPr>
          <p:cNvPr id="9" name="Slide Number Placeholder 8">
            <a:extLst>
              <a:ext uri="{FF2B5EF4-FFF2-40B4-BE49-F238E27FC236}">
                <a16:creationId xmlns:a16="http://schemas.microsoft.com/office/drawing/2014/main" id="{3A3691DB-47A3-424F-BB75-F583409B1EED}"/>
              </a:ext>
            </a:extLst>
          </p:cNvPr>
          <p:cNvSpPr>
            <a:spLocks noGrp="1"/>
          </p:cNvSpPr>
          <p:nvPr>
            <p:ph type="sldNum" sz="quarter" idx="12"/>
          </p:nvPr>
        </p:nvSpPr>
        <p:spPr/>
        <p:txBody>
          <a:bodyPr/>
          <a:lstStyle/>
          <a:p>
            <a:fld id="{C43D67A4-EF34-4D1E-82C6-8A5D5F874A4A}" type="slidenum">
              <a:rPr lang="en-GB" smtClean="0"/>
              <a:t>‹#›</a:t>
            </a:fld>
            <a:endParaRPr lang="en-GB"/>
          </a:p>
        </p:txBody>
      </p:sp>
      <p:grpSp>
        <p:nvGrpSpPr>
          <p:cNvPr id="10" name="Group 9">
            <a:extLst>
              <a:ext uri="{FF2B5EF4-FFF2-40B4-BE49-F238E27FC236}">
                <a16:creationId xmlns:a16="http://schemas.microsoft.com/office/drawing/2014/main" id="{488ED057-0889-42DC-875D-842EB8B8D1A9}"/>
              </a:ext>
            </a:extLst>
          </p:cNvPr>
          <p:cNvGrpSpPr/>
          <p:nvPr userDrawn="1"/>
        </p:nvGrpSpPr>
        <p:grpSpPr>
          <a:xfrm>
            <a:off x="0" y="-2739"/>
            <a:ext cx="12191999" cy="1073893"/>
            <a:chOff x="0" y="-2739"/>
            <a:chExt cx="12191999" cy="1073893"/>
          </a:xfrm>
        </p:grpSpPr>
        <p:sp>
          <p:nvSpPr>
            <p:cNvPr id="11" name="Rectangle 10">
              <a:extLst>
                <a:ext uri="{FF2B5EF4-FFF2-40B4-BE49-F238E27FC236}">
                  <a16:creationId xmlns:a16="http://schemas.microsoft.com/office/drawing/2014/main" id="{730B1BB6-BBFF-4411-A1CC-436250444918}"/>
                </a:ext>
              </a:extLst>
            </p:cNvPr>
            <p:cNvSpPr/>
            <p:nvPr/>
          </p:nvSpPr>
          <p:spPr>
            <a:xfrm>
              <a:off x="0" y="-2739"/>
              <a:ext cx="12191999" cy="1073893"/>
            </a:xfrm>
            <a:prstGeom prst="rect">
              <a:avLst/>
            </a:prstGeom>
            <a:solidFill>
              <a:srgbClr val="0066CC"/>
            </a:solidFill>
            <a:ln>
              <a:solidFill>
                <a:srgbClr val="0066CC"/>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rgbClr val="0066CC"/>
                </a:solidFill>
              </a:endParaRPr>
            </a:p>
          </p:txBody>
        </p:sp>
        <p:pic>
          <p:nvPicPr>
            <p:cNvPr id="12" name="Picture 11">
              <a:extLst>
                <a:ext uri="{FF2B5EF4-FFF2-40B4-BE49-F238E27FC236}">
                  <a16:creationId xmlns:a16="http://schemas.microsoft.com/office/drawing/2014/main" id="{7CBB4546-2C31-424D-AFED-2AC3D18A7065}"/>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9871578" y="247587"/>
              <a:ext cx="2040007" cy="573240"/>
            </a:xfrm>
            <a:prstGeom prst="rect">
              <a:avLst/>
            </a:prstGeom>
          </p:spPr>
        </p:pic>
        <p:pic>
          <p:nvPicPr>
            <p:cNvPr id="13" name="Picture 12" descr="A picture containing drawing&#10;&#10;Description automatically generated">
              <a:extLst>
                <a:ext uri="{FF2B5EF4-FFF2-40B4-BE49-F238E27FC236}">
                  <a16:creationId xmlns:a16="http://schemas.microsoft.com/office/drawing/2014/main" id="{D0500CD9-06C8-40B8-A741-584A9DF75C50}"/>
                </a:ext>
              </a:extLst>
            </p:cNvPr>
            <p:cNvPicPr>
              <a:picLocks noChangeAspect="1"/>
            </p:cNvPicPr>
            <p:nvPr/>
          </p:nvPicPr>
          <p:blipFill>
            <a:blip r:embed="rId3"/>
            <a:stretch>
              <a:fillRect/>
            </a:stretch>
          </p:blipFill>
          <p:spPr>
            <a:xfrm>
              <a:off x="330825" y="90477"/>
              <a:ext cx="1533128" cy="814650"/>
            </a:xfrm>
            <a:prstGeom prst="rect">
              <a:avLst/>
            </a:prstGeom>
          </p:spPr>
        </p:pic>
      </p:grpSp>
    </p:spTree>
    <p:extLst>
      <p:ext uri="{BB962C8B-B14F-4D97-AF65-F5344CB8AC3E}">
        <p14:creationId xmlns:p14="http://schemas.microsoft.com/office/powerpoint/2010/main" val="10697763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B07793-5E8B-4CD8-8419-23116FB31B37}"/>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2D5CBF5C-E3EF-4BE5-9F01-53102D503265}"/>
              </a:ext>
            </a:extLst>
          </p:cNvPr>
          <p:cNvSpPr>
            <a:spLocks noGrp="1"/>
          </p:cNvSpPr>
          <p:nvPr>
            <p:ph type="dt" sz="half" idx="10"/>
          </p:nvPr>
        </p:nvSpPr>
        <p:spPr/>
        <p:txBody>
          <a:bodyPr/>
          <a:lstStyle/>
          <a:p>
            <a:fld id="{F60B888C-50E4-466E-96A8-9E309F147959}" type="datetime1">
              <a:rPr lang="en-GB" smtClean="0"/>
              <a:t>15/04/2024</a:t>
            </a:fld>
            <a:endParaRPr lang="en-GB"/>
          </a:p>
        </p:txBody>
      </p:sp>
      <p:sp>
        <p:nvSpPr>
          <p:cNvPr id="4" name="Footer Placeholder 3">
            <a:extLst>
              <a:ext uri="{FF2B5EF4-FFF2-40B4-BE49-F238E27FC236}">
                <a16:creationId xmlns:a16="http://schemas.microsoft.com/office/drawing/2014/main" id="{3E72ACB5-0388-43EF-A30D-CF45A3E9E6A4}"/>
              </a:ext>
            </a:extLst>
          </p:cNvPr>
          <p:cNvSpPr>
            <a:spLocks noGrp="1"/>
          </p:cNvSpPr>
          <p:nvPr>
            <p:ph type="ftr" sz="quarter" idx="11"/>
          </p:nvPr>
        </p:nvSpPr>
        <p:spPr/>
        <p:txBody>
          <a:bodyPr/>
          <a:lstStyle/>
          <a:p>
            <a:r>
              <a:rPr lang="en-GB"/>
              <a:t>Coventry University | Talent Team</a:t>
            </a:r>
          </a:p>
        </p:txBody>
      </p:sp>
      <p:sp>
        <p:nvSpPr>
          <p:cNvPr id="5" name="Slide Number Placeholder 4">
            <a:extLst>
              <a:ext uri="{FF2B5EF4-FFF2-40B4-BE49-F238E27FC236}">
                <a16:creationId xmlns:a16="http://schemas.microsoft.com/office/drawing/2014/main" id="{166512C4-3FAF-4F6A-87BC-C0852E6D5854}"/>
              </a:ext>
            </a:extLst>
          </p:cNvPr>
          <p:cNvSpPr>
            <a:spLocks noGrp="1"/>
          </p:cNvSpPr>
          <p:nvPr>
            <p:ph type="sldNum" sz="quarter" idx="12"/>
          </p:nvPr>
        </p:nvSpPr>
        <p:spPr/>
        <p:txBody>
          <a:bodyPr/>
          <a:lstStyle/>
          <a:p>
            <a:fld id="{C43D67A4-EF34-4D1E-82C6-8A5D5F874A4A}" type="slidenum">
              <a:rPr lang="en-GB" smtClean="0"/>
              <a:t>‹#›</a:t>
            </a:fld>
            <a:endParaRPr lang="en-GB"/>
          </a:p>
        </p:txBody>
      </p:sp>
      <p:grpSp>
        <p:nvGrpSpPr>
          <p:cNvPr id="6" name="Group 5">
            <a:extLst>
              <a:ext uri="{FF2B5EF4-FFF2-40B4-BE49-F238E27FC236}">
                <a16:creationId xmlns:a16="http://schemas.microsoft.com/office/drawing/2014/main" id="{3EE5F9DB-87C8-409D-AB0F-FC1F12807127}"/>
              </a:ext>
            </a:extLst>
          </p:cNvPr>
          <p:cNvGrpSpPr/>
          <p:nvPr userDrawn="1"/>
        </p:nvGrpSpPr>
        <p:grpSpPr>
          <a:xfrm>
            <a:off x="0" y="-2739"/>
            <a:ext cx="12191999" cy="1073893"/>
            <a:chOff x="0" y="-2739"/>
            <a:chExt cx="12191999" cy="1073893"/>
          </a:xfrm>
        </p:grpSpPr>
        <p:sp>
          <p:nvSpPr>
            <p:cNvPr id="7" name="Rectangle 6">
              <a:extLst>
                <a:ext uri="{FF2B5EF4-FFF2-40B4-BE49-F238E27FC236}">
                  <a16:creationId xmlns:a16="http://schemas.microsoft.com/office/drawing/2014/main" id="{25551C3F-8696-47DE-A339-D1E6909A6507}"/>
                </a:ext>
              </a:extLst>
            </p:cNvPr>
            <p:cNvSpPr/>
            <p:nvPr/>
          </p:nvSpPr>
          <p:spPr>
            <a:xfrm>
              <a:off x="0" y="-2739"/>
              <a:ext cx="12191999" cy="1073893"/>
            </a:xfrm>
            <a:prstGeom prst="rect">
              <a:avLst/>
            </a:prstGeom>
            <a:solidFill>
              <a:srgbClr val="0066CC"/>
            </a:solidFill>
            <a:ln>
              <a:solidFill>
                <a:srgbClr val="0066CC"/>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rgbClr val="0066CC"/>
                </a:solidFill>
              </a:endParaRPr>
            </a:p>
          </p:txBody>
        </p:sp>
        <p:pic>
          <p:nvPicPr>
            <p:cNvPr id="8" name="Picture 7">
              <a:extLst>
                <a:ext uri="{FF2B5EF4-FFF2-40B4-BE49-F238E27FC236}">
                  <a16:creationId xmlns:a16="http://schemas.microsoft.com/office/drawing/2014/main" id="{5E0EED79-7B7A-4726-9013-C5D3D75A16A5}"/>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9871578" y="247587"/>
              <a:ext cx="2040007" cy="573240"/>
            </a:xfrm>
            <a:prstGeom prst="rect">
              <a:avLst/>
            </a:prstGeom>
          </p:spPr>
        </p:pic>
        <p:pic>
          <p:nvPicPr>
            <p:cNvPr id="9" name="Picture 8" descr="A picture containing drawing&#10;&#10;Description automatically generated">
              <a:extLst>
                <a:ext uri="{FF2B5EF4-FFF2-40B4-BE49-F238E27FC236}">
                  <a16:creationId xmlns:a16="http://schemas.microsoft.com/office/drawing/2014/main" id="{4335A9BF-C54F-4CE6-B5F0-0D9CC6D78E21}"/>
                </a:ext>
              </a:extLst>
            </p:cNvPr>
            <p:cNvPicPr>
              <a:picLocks noChangeAspect="1"/>
            </p:cNvPicPr>
            <p:nvPr/>
          </p:nvPicPr>
          <p:blipFill>
            <a:blip r:embed="rId3"/>
            <a:stretch>
              <a:fillRect/>
            </a:stretch>
          </p:blipFill>
          <p:spPr>
            <a:xfrm>
              <a:off x="330825" y="90477"/>
              <a:ext cx="1533128" cy="814650"/>
            </a:xfrm>
            <a:prstGeom prst="rect">
              <a:avLst/>
            </a:prstGeom>
          </p:spPr>
        </p:pic>
      </p:grpSp>
    </p:spTree>
    <p:extLst>
      <p:ext uri="{BB962C8B-B14F-4D97-AF65-F5344CB8AC3E}">
        <p14:creationId xmlns:p14="http://schemas.microsoft.com/office/powerpoint/2010/main" val="19634962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C779CE5-D0C7-413B-B668-44F7D58C5148}"/>
              </a:ext>
            </a:extLst>
          </p:cNvPr>
          <p:cNvSpPr>
            <a:spLocks noGrp="1"/>
          </p:cNvSpPr>
          <p:nvPr>
            <p:ph type="dt" sz="half" idx="10"/>
          </p:nvPr>
        </p:nvSpPr>
        <p:spPr/>
        <p:txBody>
          <a:bodyPr/>
          <a:lstStyle/>
          <a:p>
            <a:fld id="{E04FD3FA-61EC-472D-B188-9A605AA382A4}" type="datetime1">
              <a:rPr lang="en-GB" smtClean="0"/>
              <a:t>15/04/2024</a:t>
            </a:fld>
            <a:endParaRPr lang="en-GB"/>
          </a:p>
        </p:txBody>
      </p:sp>
      <p:sp>
        <p:nvSpPr>
          <p:cNvPr id="3" name="Footer Placeholder 2">
            <a:extLst>
              <a:ext uri="{FF2B5EF4-FFF2-40B4-BE49-F238E27FC236}">
                <a16:creationId xmlns:a16="http://schemas.microsoft.com/office/drawing/2014/main" id="{502C628B-AECA-4693-8AE2-B7B5B727EC1D}"/>
              </a:ext>
            </a:extLst>
          </p:cNvPr>
          <p:cNvSpPr>
            <a:spLocks noGrp="1"/>
          </p:cNvSpPr>
          <p:nvPr>
            <p:ph type="ftr" sz="quarter" idx="11"/>
          </p:nvPr>
        </p:nvSpPr>
        <p:spPr/>
        <p:txBody>
          <a:bodyPr/>
          <a:lstStyle/>
          <a:p>
            <a:r>
              <a:rPr lang="en-GB"/>
              <a:t>Coventry University | Talent Team</a:t>
            </a:r>
          </a:p>
        </p:txBody>
      </p:sp>
      <p:sp>
        <p:nvSpPr>
          <p:cNvPr id="4" name="Slide Number Placeholder 3">
            <a:extLst>
              <a:ext uri="{FF2B5EF4-FFF2-40B4-BE49-F238E27FC236}">
                <a16:creationId xmlns:a16="http://schemas.microsoft.com/office/drawing/2014/main" id="{ED6153CA-F06F-424D-8F78-37E297A16D64}"/>
              </a:ext>
            </a:extLst>
          </p:cNvPr>
          <p:cNvSpPr>
            <a:spLocks noGrp="1"/>
          </p:cNvSpPr>
          <p:nvPr>
            <p:ph type="sldNum" sz="quarter" idx="12"/>
          </p:nvPr>
        </p:nvSpPr>
        <p:spPr/>
        <p:txBody>
          <a:bodyPr/>
          <a:lstStyle/>
          <a:p>
            <a:fld id="{C43D67A4-EF34-4D1E-82C6-8A5D5F874A4A}" type="slidenum">
              <a:rPr lang="en-GB" smtClean="0"/>
              <a:t>‹#›</a:t>
            </a:fld>
            <a:endParaRPr lang="en-GB"/>
          </a:p>
        </p:txBody>
      </p:sp>
      <p:grpSp>
        <p:nvGrpSpPr>
          <p:cNvPr id="5" name="Group 4">
            <a:extLst>
              <a:ext uri="{FF2B5EF4-FFF2-40B4-BE49-F238E27FC236}">
                <a16:creationId xmlns:a16="http://schemas.microsoft.com/office/drawing/2014/main" id="{5DF83A33-596C-4443-BDD8-8A65D79B152E}"/>
              </a:ext>
            </a:extLst>
          </p:cNvPr>
          <p:cNvGrpSpPr/>
          <p:nvPr userDrawn="1"/>
        </p:nvGrpSpPr>
        <p:grpSpPr>
          <a:xfrm>
            <a:off x="0" y="-2739"/>
            <a:ext cx="12191999" cy="1073893"/>
            <a:chOff x="0" y="-2739"/>
            <a:chExt cx="12191999" cy="1073893"/>
          </a:xfrm>
        </p:grpSpPr>
        <p:sp>
          <p:nvSpPr>
            <p:cNvPr id="6" name="Rectangle 5">
              <a:extLst>
                <a:ext uri="{FF2B5EF4-FFF2-40B4-BE49-F238E27FC236}">
                  <a16:creationId xmlns:a16="http://schemas.microsoft.com/office/drawing/2014/main" id="{812C8AFC-4032-4F36-B50E-10386496CABA}"/>
                </a:ext>
              </a:extLst>
            </p:cNvPr>
            <p:cNvSpPr/>
            <p:nvPr/>
          </p:nvSpPr>
          <p:spPr>
            <a:xfrm>
              <a:off x="0" y="-2739"/>
              <a:ext cx="12191999" cy="1073893"/>
            </a:xfrm>
            <a:prstGeom prst="rect">
              <a:avLst/>
            </a:prstGeom>
            <a:solidFill>
              <a:srgbClr val="0066CC"/>
            </a:solidFill>
            <a:ln>
              <a:solidFill>
                <a:srgbClr val="0066CC"/>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rgbClr val="0066CC"/>
                </a:solidFill>
              </a:endParaRPr>
            </a:p>
          </p:txBody>
        </p:sp>
        <p:pic>
          <p:nvPicPr>
            <p:cNvPr id="7" name="Picture 6">
              <a:extLst>
                <a:ext uri="{FF2B5EF4-FFF2-40B4-BE49-F238E27FC236}">
                  <a16:creationId xmlns:a16="http://schemas.microsoft.com/office/drawing/2014/main" id="{F5EB958A-6878-4EE4-8F56-F7DAEA7B8540}"/>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9871578" y="247587"/>
              <a:ext cx="2040007" cy="573240"/>
            </a:xfrm>
            <a:prstGeom prst="rect">
              <a:avLst/>
            </a:prstGeom>
          </p:spPr>
        </p:pic>
        <p:pic>
          <p:nvPicPr>
            <p:cNvPr id="8" name="Picture 7" descr="A picture containing drawing&#10;&#10;Description automatically generated">
              <a:extLst>
                <a:ext uri="{FF2B5EF4-FFF2-40B4-BE49-F238E27FC236}">
                  <a16:creationId xmlns:a16="http://schemas.microsoft.com/office/drawing/2014/main" id="{948F0414-52EC-489D-9BD2-89DB52A42B39}"/>
                </a:ext>
              </a:extLst>
            </p:cNvPr>
            <p:cNvPicPr>
              <a:picLocks noChangeAspect="1"/>
            </p:cNvPicPr>
            <p:nvPr/>
          </p:nvPicPr>
          <p:blipFill>
            <a:blip r:embed="rId3"/>
            <a:stretch>
              <a:fillRect/>
            </a:stretch>
          </p:blipFill>
          <p:spPr>
            <a:xfrm>
              <a:off x="330825" y="90477"/>
              <a:ext cx="1533128" cy="814650"/>
            </a:xfrm>
            <a:prstGeom prst="rect">
              <a:avLst/>
            </a:prstGeom>
          </p:spPr>
        </p:pic>
      </p:grpSp>
    </p:spTree>
    <p:extLst>
      <p:ext uri="{BB962C8B-B14F-4D97-AF65-F5344CB8AC3E}">
        <p14:creationId xmlns:p14="http://schemas.microsoft.com/office/powerpoint/2010/main" val="32442845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72193A-C295-41E8-B246-C5A691763CA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38AAFBA5-FD1F-43AE-80E0-88BDC219C9A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09D55421-C4C1-4E63-8F27-DDAC2168DD7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7F91E45-5191-4840-80EC-35BAF4D397E7}"/>
              </a:ext>
            </a:extLst>
          </p:cNvPr>
          <p:cNvSpPr>
            <a:spLocks noGrp="1"/>
          </p:cNvSpPr>
          <p:nvPr>
            <p:ph type="dt" sz="half" idx="10"/>
          </p:nvPr>
        </p:nvSpPr>
        <p:spPr/>
        <p:txBody>
          <a:bodyPr/>
          <a:lstStyle/>
          <a:p>
            <a:fld id="{84DE7C26-502D-40A7-88E3-D149DC7BD1CC}" type="datetime1">
              <a:rPr lang="en-GB" smtClean="0"/>
              <a:t>15/04/2024</a:t>
            </a:fld>
            <a:endParaRPr lang="en-GB"/>
          </a:p>
        </p:txBody>
      </p:sp>
      <p:sp>
        <p:nvSpPr>
          <p:cNvPr id="6" name="Footer Placeholder 5">
            <a:extLst>
              <a:ext uri="{FF2B5EF4-FFF2-40B4-BE49-F238E27FC236}">
                <a16:creationId xmlns:a16="http://schemas.microsoft.com/office/drawing/2014/main" id="{8970297E-5528-48C6-AB8A-DC263DBBE2F3}"/>
              </a:ext>
            </a:extLst>
          </p:cNvPr>
          <p:cNvSpPr>
            <a:spLocks noGrp="1"/>
          </p:cNvSpPr>
          <p:nvPr>
            <p:ph type="ftr" sz="quarter" idx="11"/>
          </p:nvPr>
        </p:nvSpPr>
        <p:spPr/>
        <p:txBody>
          <a:bodyPr/>
          <a:lstStyle/>
          <a:p>
            <a:r>
              <a:rPr lang="en-GB"/>
              <a:t>Coventry University | Talent Team</a:t>
            </a:r>
          </a:p>
        </p:txBody>
      </p:sp>
      <p:sp>
        <p:nvSpPr>
          <p:cNvPr id="7" name="Slide Number Placeholder 6">
            <a:extLst>
              <a:ext uri="{FF2B5EF4-FFF2-40B4-BE49-F238E27FC236}">
                <a16:creationId xmlns:a16="http://schemas.microsoft.com/office/drawing/2014/main" id="{AD144FE6-0083-4A08-AB2F-5A607D9B8C6A}"/>
              </a:ext>
            </a:extLst>
          </p:cNvPr>
          <p:cNvSpPr>
            <a:spLocks noGrp="1"/>
          </p:cNvSpPr>
          <p:nvPr>
            <p:ph type="sldNum" sz="quarter" idx="12"/>
          </p:nvPr>
        </p:nvSpPr>
        <p:spPr/>
        <p:txBody>
          <a:bodyPr/>
          <a:lstStyle/>
          <a:p>
            <a:fld id="{C43D67A4-EF34-4D1E-82C6-8A5D5F874A4A}" type="slidenum">
              <a:rPr lang="en-GB" smtClean="0"/>
              <a:t>‹#›</a:t>
            </a:fld>
            <a:endParaRPr lang="en-GB"/>
          </a:p>
        </p:txBody>
      </p:sp>
    </p:spTree>
    <p:extLst>
      <p:ext uri="{BB962C8B-B14F-4D97-AF65-F5344CB8AC3E}">
        <p14:creationId xmlns:p14="http://schemas.microsoft.com/office/powerpoint/2010/main" val="42173993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ED61B1-0E86-40AB-95A6-6941022F632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1E0CC7F7-5FC0-4DC4-89F4-616A0C8B21D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C5F64A4D-5E5C-4A47-B6F6-46658E77095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908D262-7EB2-47E4-95DF-9D465628BF45}"/>
              </a:ext>
            </a:extLst>
          </p:cNvPr>
          <p:cNvSpPr>
            <a:spLocks noGrp="1"/>
          </p:cNvSpPr>
          <p:nvPr>
            <p:ph type="dt" sz="half" idx="10"/>
          </p:nvPr>
        </p:nvSpPr>
        <p:spPr/>
        <p:txBody>
          <a:bodyPr/>
          <a:lstStyle/>
          <a:p>
            <a:fld id="{6D7E6ED9-FAFD-4305-874F-204DB2986517}" type="datetime1">
              <a:rPr lang="en-GB" smtClean="0"/>
              <a:t>15/04/2024</a:t>
            </a:fld>
            <a:endParaRPr lang="en-GB"/>
          </a:p>
        </p:txBody>
      </p:sp>
      <p:sp>
        <p:nvSpPr>
          <p:cNvPr id="6" name="Footer Placeholder 5">
            <a:extLst>
              <a:ext uri="{FF2B5EF4-FFF2-40B4-BE49-F238E27FC236}">
                <a16:creationId xmlns:a16="http://schemas.microsoft.com/office/drawing/2014/main" id="{1D3350A9-0F83-43F4-9F3E-910CDF35B5D0}"/>
              </a:ext>
            </a:extLst>
          </p:cNvPr>
          <p:cNvSpPr>
            <a:spLocks noGrp="1"/>
          </p:cNvSpPr>
          <p:nvPr>
            <p:ph type="ftr" sz="quarter" idx="11"/>
          </p:nvPr>
        </p:nvSpPr>
        <p:spPr/>
        <p:txBody>
          <a:bodyPr/>
          <a:lstStyle/>
          <a:p>
            <a:r>
              <a:rPr lang="en-GB"/>
              <a:t>Coventry University | Talent Team</a:t>
            </a:r>
          </a:p>
        </p:txBody>
      </p:sp>
      <p:sp>
        <p:nvSpPr>
          <p:cNvPr id="7" name="Slide Number Placeholder 6">
            <a:extLst>
              <a:ext uri="{FF2B5EF4-FFF2-40B4-BE49-F238E27FC236}">
                <a16:creationId xmlns:a16="http://schemas.microsoft.com/office/drawing/2014/main" id="{7570B26A-0FDD-4C03-AB01-5F7ACA59511C}"/>
              </a:ext>
            </a:extLst>
          </p:cNvPr>
          <p:cNvSpPr>
            <a:spLocks noGrp="1"/>
          </p:cNvSpPr>
          <p:nvPr>
            <p:ph type="sldNum" sz="quarter" idx="12"/>
          </p:nvPr>
        </p:nvSpPr>
        <p:spPr/>
        <p:txBody>
          <a:bodyPr/>
          <a:lstStyle/>
          <a:p>
            <a:fld id="{C43D67A4-EF34-4D1E-82C6-8A5D5F874A4A}" type="slidenum">
              <a:rPr lang="en-GB" smtClean="0"/>
              <a:t>‹#›</a:t>
            </a:fld>
            <a:endParaRPr lang="en-GB"/>
          </a:p>
        </p:txBody>
      </p:sp>
    </p:spTree>
    <p:extLst>
      <p:ext uri="{BB962C8B-B14F-4D97-AF65-F5344CB8AC3E}">
        <p14:creationId xmlns:p14="http://schemas.microsoft.com/office/powerpoint/2010/main" val="32591147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D7EBEAC-28E6-4673-9987-6E3D54848EE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3A6B5F0-C046-4648-9B90-4499D520B45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5DB5A8B-60CA-4934-940A-BF3F956DE5F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15E2759-00AE-4B8E-A4B2-0D4894790E1D}" type="datetime1">
              <a:rPr lang="en-GB" smtClean="0"/>
              <a:t>15/04/2024</a:t>
            </a:fld>
            <a:endParaRPr lang="en-GB"/>
          </a:p>
        </p:txBody>
      </p:sp>
      <p:sp>
        <p:nvSpPr>
          <p:cNvPr id="5" name="Footer Placeholder 4">
            <a:extLst>
              <a:ext uri="{FF2B5EF4-FFF2-40B4-BE49-F238E27FC236}">
                <a16:creationId xmlns:a16="http://schemas.microsoft.com/office/drawing/2014/main" id="{4C840A2B-5AC6-424C-9AD2-A3DF46FFAF6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GB"/>
              <a:t>Coventry University | Talent Team</a:t>
            </a:r>
          </a:p>
        </p:txBody>
      </p:sp>
      <p:sp>
        <p:nvSpPr>
          <p:cNvPr id="6" name="Slide Number Placeholder 5">
            <a:extLst>
              <a:ext uri="{FF2B5EF4-FFF2-40B4-BE49-F238E27FC236}">
                <a16:creationId xmlns:a16="http://schemas.microsoft.com/office/drawing/2014/main" id="{296E966F-93AE-421A-9284-E213B265AC0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3D67A4-EF34-4D1E-82C6-8A5D5F874A4A}" type="slidenum">
              <a:rPr lang="en-GB" smtClean="0"/>
              <a:t>‹#›</a:t>
            </a:fld>
            <a:endParaRPr lang="en-GB"/>
          </a:p>
        </p:txBody>
      </p:sp>
    </p:spTree>
    <p:extLst>
      <p:ext uri="{BB962C8B-B14F-4D97-AF65-F5344CB8AC3E}">
        <p14:creationId xmlns:p14="http://schemas.microsoft.com/office/powerpoint/2010/main" val="18752104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hyperlink" Target="https://bit.ly/RestWorld" TargetMode="External"/><Relationship Id="rId1" Type="http://schemas.openxmlformats.org/officeDocument/2006/relationships/slideLayout" Target="../slideLayouts/slideLayout2.xml"/><Relationship Id="rId5" Type="http://schemas.openxmlformats.org/officeDocument/2006/relationships/image" Target="../media/image5.emf"/><Relationship Id="rId4" Type="http://schemas.openxmlformats.org/officeDocument/2006/relationships/image" Target="../media/image4.emf"/></Relationships>
</file>

<file path=ppt/slides/_rels/slide2.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hyperlink" Target="mailto:globalexperience@coventry.ac.uk"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GB"/>
              <a:t>Coventry University | Talent Team</a:t>
            </a:r>
            <a:endParaRPr lang="en-GB" dirty="0"/>
          </a:p>
        </p:txBody>
      </p:sp>
      <p:sp>
        <p:nvSpPr>
          <p:cNvPr id="4" name="Slide Number Placeholder 3"/>
          <p:cNvSpPr>
            <a:spLocks noGrp="1"/>
          </p:cNvSpPr>
          <p:nvPr>
            <p:ph type="sldNum" sz="quarter" idx="12"/>
          </p:nvPr>
        </p:nvSpPr>
        <p:spPr/>
        <p:txBody>
          <a:bodyPr/>
          <a:lstStyle/>
          <a:p>
            <a:fld id="{C43D67A4-EF34-4D1E-82C6-8A5D5F874A4A}" type="slidenum">
              <a:rPr lang="en-GB" smtClean="0"/>
              <a:t>1</a:t>
            </a:fld>
            <a:endParaRPr lang="en-GB"/>
          </a:p>
        </p:txBody>
      </p:sp>
      <p:sp>
        <p:nvSpPr>
          <p:cNvPr id="5" name="Title 4"/>
          <p:cNvSpPr>
            <a:spLocks noGrp="1"/>
          </p:cNvSpPr>
          <p:nvPr>
            <p:ph type="title"/>
          </p:nvPr>
        </p:nvSpPr>
        <p:spPr>
          <a:xfrm>
            <a:off x="1549371" y="99153"/>
            <a:ext cx="8060142" cy="814650"/>
          </a:xfrm>
        </p:spPr>
        <p:txBody>
          <a:bodyPr>
            <a:normAutofit/>
          </a:bodyPr>
          <a:lstStyle/>
          <a:p>
            <a:r>
              <a:rPr lang="en-GB" sz="3200" dirty="0"/>
              <a:t>E-Xplore the Globe: How do I sign up?</a:t>
            </a:r>
          </a:p>
        </p:txBody>
      </p:sp>
      <p:sp>
        <p:nvSpPr>
          <p:cNvPr id="10" name="TextBox 9">
            <a:extLst>
              <a:ext uri="{FF2B5EF4-FFF2-40B4-BE49-F238E27FC236}">
                <a16:creationId xmlns:a16="http://schemas.microsoft.com/office/drawing/2014/main" id="{5FD2F93F-B359-44F6-80E9-B2ABEB3876FA}"/>
              </a:ext>
            </a:extLst>
          </p:cNvPr>
          <p:cNvSpPr txBox="1"/>
          <p:nvPr/>
        </p:nvSpPr>
        <p:spPr>
          <a:xfrm>
            <a:off x="365760" y="1291632"/>
            <a:ext cx="6026727" cy="646331"/>
          </a:xfrm>
          <a:prstGeom prst="rect">
            <a:avLst/>
          </a:prstGeom>
          <a:noFill/>
        </p:spPr>
        <p:txBody>
          <a:bodyPr wrap="square" lIns="91440" tIns="45720" rIns="91440" bIns="45720" rtlCol="0" anchor="t">
            <a:spAutoFit/>
          </a:bodyPr>
          <a:lstStyle/>
          <a:p>
            <a:r>
              <a:rPr lang="en-GB" b="1" dirty="0"/>
              <a:t>Step 1. </a:t>
            </a:r>
            <a:r>
              <a:rPr lang="en-GB" b="1" dirty="0">
                <a:hlinkClick r:id="rId2" tooltip="https://bit.ly/restworld"/>
              </a:rPr>
              <a:t>bit.ly/</a:t>
            </a:r>
            <a:r>
              <a:rPr lang="en-GB" b="1" dirty="0" err="1">
                <a:hlinkClick r:id="rId2" tooltip="https://bit.ly/restworld"/>
              </a:rPr>
              <a:t>RestWorld</a:t>
            </a:r>
            <a:r>
              <a:rPr lang="en-GB" b="1" dirty="0"/>
              <a:t> </a:t>
            </a:r>
            <a:r>
              <a:rPr lang="en-GB" dirty="0"/>
              <a:t>and complete the details using your university email address, followed by the </a:t>
            </a:r>
            <a:r>
              <a:rPr lang="en-GB" b="1" dirty="0"/>
              <a:t>Sign up</a:t>
            </a:r>
            <a:r>
              <a:rPr lang="en-GB" dirty="0"/>
              <a:t> button. </a:t>
            </a:r>
          </a:p>
        </p:txBody>
      </p:sp>
      <p:pic>
        <p:nvPicPr>
          <p:cNvPr id="12" name="Picture 11">
            <a:extLst>
              <a:ext uri="{FF2B5EF4-FFF2-40B4-BE49-F238E27FC236}">
                <a16:creationId xmlns:a16="http://schemas.microsoft.com/office/drawing/2014/main" id="{3DE5FC77-AA3E-405B-B531-3D328C42A5C5}"/>
              </a:ext>
            </a:extLst>
          </p:cNvPr>
          <p:cNvPicPr>
            <a:picLocks noChangeAspect="1"/>
          </p:cNvPicPr>
          <p:nvPr/>
        </p:nvPicPr>
        <p:blipFill>
          <a:blip r:embed="rId3"/>
          <a:stretch>
            <a:fillRect/>
          </a:stretch>
        </p:blipFill>
        <p:spPr>
          <a:xfrm>
            <a:off x="6897339" y="1177846"/>
            <a:ext cx="2637266" cy="2556533"/>
          </a:xfrm>
          <a:prstGeom prst="rect">
            <a:avLst/>
          </a:prstGeom>
        </p:spPr>
      </p:pic>
      <p:sp>
        <p:nvSpPr>
          <p:cNvPr id="14" name="TextBox 13">
            <a:extLst>
              <a:ext uri="{FF2B5EF4-FFF2-40B4-BE49-F238E27FC236}">
                <a16:creationId xmlns:a16="http://schemas.microsoft.com/office/drawing/2014/main" id="{41A39C34-D734-48B7-824E-F2D6F52372E1}"/>
              </a:ext>
            </a:extLst>
          </p:cNvPr>
          <p:cNvSpPr txBox="1"/>
          <p:nvPr/>
        </p:nvSpPr>
        <p:spPr>
          <a:xfrm>
            <a:off x="365760" y="2817743"/>
            <a:ext cx="5482639" cy="646331"/>
          </a:xfrm>
          <a:prstGeom prst="rect">
            <a:avLst/>
          </a:prstGeom>
          <a:noFill/>
        </p:spPr>
        <p:txBody>
          <a:bodyPr wrap="square">
            <a:spAutoFit/>
          </a:bodyPr>
          <a:lstStyle/>
          <a:p>
            <a:r>
              <a:rPr lang="en-GB" b="1" dirty="0"/>
              <a:t>Step 2. </a:t>
            </a:r>
            <a:r>
              <a:rPr lang="en-GB" dirty="0"/>
              <a:t>You will then receive a confirmation email to verify your account.</a:t>
            </a:r>
          </a:p>
        </p:txBody>
      </p:sp>
      <p:pic>
        <p:nvPicPr>
          <p:cNvPr id="16" name="Picture 15">
            <a:extLst>
              <a:ext uri="{FF2B5EF4-FFF2-40B4-BE49-F238E27FC236}">
                <a16:creationId xmlns:a16="http://schemas.microsoft.com/office/drawing/2014/main" id="{B7B9EDAB-5FAE-4A04-BD72-6B1B67F9E6F2}"/>
              </a:ext>
            </a:extLst>
          </p:cNvPr>
          <p:cNvPicPr>
            <a:picLocks noChangeAspect="1"/>
          </p:cNvPicPr>
          <p:nvPr/>
        </p:nvPicPr>
        <p:blipFill>
          <a:blip r:embed="rId4"/>
          <a:stretch>
            <a:fillRect/>
          </a:stretch>
        </p:blipFill>
        <p:spPr>
          <a:xfrm>
            <a:off x="581452" y="3808340"/>
            <a:ext cx="2731101" cy="2489286"/>
          </a:xfrm>
          <a:prstGeom prst="rect">
            <a:avLst/>
          </a:prstGeom>
        </p:spPr>
      </p:pic>
      <p:pic>
        <p:nvPicPr>
          <p:cNvPr id="18" name="Picture 17">
            <a:extLst>
              <a:ext uri="{FF2B5EF4-FFF2-40B4-BE49-F238E27FC236}">
                <a16:creationId xmlns:a16="http://schemas.microsoft.com/office/drawing/2014/main" id="{4621623D-C41B-418B-B9A3-56D5C9146391}"/>
              </a:ext>
            </a:extLst>
          </p:cNvPr>
          <p:cNvPicPr>
            <a:picLocks noChangeAspect="1"/>
          </p:cNvPicPr>
          <p:nvPr/>
        </p:nvPicPr>
        <p:blipFill rotWithShape="1">
          <a:blip r:embed="rId5"/>
          <a:srcRect t="1332"/>
          <a:stretch/>
        </p:blipFill>
        <p:spPr>
          <a:xfrm>
            <a:off x="3649986" y="3998422"/>
            <a:ext cx="3091635" cy="2137973"/>
          </a:xfrm>
          <a:prstGeom prst="rect">
            <a:avLst/>
          </a:prstGeom>
        </p:spPr>
      </p:pic>
    </p:spTree>
    <p:extLst>
      <p:ext uri="{BB962C8B-B14F-4D97-AF65-F5344CB8AC3E}">
        <p14:creationId xmlns:p14="http://schemas.microsoft.com/office/powerpoint/2010/main" val="5006465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GB"/>
              <a:t>Coventry University | Talent Team</a:t>
            </a:r>
            <a:endParaRPr lang="en-GB" dirty="0"/>
          </a:p>
        </p:txBody>
      </p:sp>
      <p:sp>
        <p:nvSpPr>
          <p:cNvPr id="4" name="Slide Number Placeholder 3"/>
          <p:cNvSpPr>
            <a:spLocks noGrp="1"/>
          </p:cNvSpPr>
          <p:nvPr>
            <p:ph type="sldNum" sz="quarter" idx="12"/>
          </p:nvPr>
        </p:nvSpPr>
        <p:spPr/>
        <p:txBody>
          <a:bodyPr/>
          <a:lstStyle/>
          <a:p>
            <a:fld id="{C43D67A4-EF34-4D1E-82C6-8A5D5F874A4A}" type="slidenum">
              <a:rPr lang="en-GB" smtClean="0"/>
              <a:t>2</a:t>
            </a:fld>
            <a:endParaRPr lang="en-GB"/>
          </a:p>
        </p:txBody>
      </p:sp>
      <p:sp>
        <p:nvSpPr>
          <p:cNvPr id="5" name="Title 4"/>
          <p:cNvSpPr>
            <a:spLocks noGrp="1"/>
          </p:cNvSpPr>
          <p:nvPr>
            <p:ph type="title"/>
          </p:nvPr>
        </p:nvSpPr>
        <p:spPr>
          <a:xfrm>
            <a:off x="1582622" y="114453"/>
            <a:ext cx="4826491" cy="814650"/>
          </a:xfrm>
        </p:spPr>
        <p:txBody>
          <a:bodyPr>
            <a:normAutofit/>
          </a:bodyPr>
          <a:lstStyle/>
          <a:p>
            <a:r>
              <a:rPr lang="en-GB" sz="3200" dirty="0"/>
              <a:t>How do I sign up?</a:t>
            </a:r>
          </a:p>
        </p:txBody>
      </p:sp>
      <p:sp>
        <p:nvSpPr>
          <p:cNvPr id="10" name="TextBox 9">
            <a:extLst>
              <a:ext uri="{FF2B5EF4-FFF2-40B4-BE49-F238E27FC236}">
                <a16:creationId xmlns:a16="http://schemas.microsoft.com/office/drawing/2014/main" id="{5FD2F93F-B359-44F6-80E9-B2ABEB3876FA}"/>
              </a:ext>
            </a:extLst>
          </p:cNvPr>
          <p:cNvSpPr txBox="1"/>
          <p:nvPr/>
        </p:nvSpPr>
        <p:spPr>
          <a:xfrm>
            <a:off x="88776" y="1727098"/>
            <a:ext cx="7115175" cy="369332"/>
          </a:xfrm>
          <a:prstGeom prst="rect">
            <a:avLst/>
          </a:prstGeom>
          <a:noFill/>
        </p:spPr>
        <p:txBody>
          <a:bodyPr wrap="square" rtlCol="0">
            <a:spAutoFit/>
          </a:bodyPr>
          <a:lstStyle/>
          <a:p>
            <a:r>
              <a:rPr lang="en-GB" sz="1800" b="1" i="0" u="none" strike="noStrike" baseline="0" dirty="0">
                <a:solidFill>
                  <a:srgbClr val="000000"/>
                </a:solidFill>
              </a:rPr>
              <a:t>Step 3. </a:t>
            </a:r>
            <a:r>
              <a:rPr lang="en-GB" sz="1800" b="0" i="0" u="none" strike="noStrike" baseline="0" dirty="0">
                <a:solidFill>
                  <a:srgbClr val="000000"/>
                </a:solidFill>
              </a:rPr>
              <a:t>Once you have clicked sign up, your account will be validated.</a:t>
            </a:r>
            <a:r>
              <a:rPr lang="en-GB" dirty="0"/>
              <a:t>  </a:t>
            </a:r>
          </a:p>
        </p:txBody>
      </p:sp>
      <p:pic>
        <p:nvPicPr>
          <p:cNvPr id="6" name="Picture 5">
            <a:extLst>
              <a:ext uri="{FF2B5EF4-FFF2-40B4-BE49-F238E27FC236}">
                <a16:creationId xmlns:a16="http://schemas.microsoft.com/office/drawing/2014/main" id="{5C243627-AF66-4AB8-9805-53E399C797BD}"/>
              </a:ext>
            </a:extLst>
          </p:cNvPr>
          <p:cNvPicPr>
            <a:picLocks noChangeAspect="1"/>
          </p:cNvPicPr>
          <p:nvPr/>
        </p:nvPicPr>
        <p:blipFill>
          <a:blip r:embed="rId2"/>
          <a:stretch>
            <a:fillRect/>
          </a:stretch>
        </p:blipFill>
        <p:spPr>
          <a:xfrm>
            <a:off x="7330873" y="1325653"/>
            <a:ext cx="3322749" cy="1996225"/>
          </a:xfrm>
          <a:prstGeom prst="rect">
            <a:avLst/>
          </a:prstGeom>
        </p:spPr>
      </p:pic>
      <p:sp>
        <p:nvSpPr>
          <p:cNvPr id="15" name="TextBox 14">
            <a:extLst>
              <a:ext uri="{FF2B5EF4-FFF2-40B4-BE49-F238E27FC236}">
                <a16:creationId xmlns:a16="http://schemas.microsoft.com/office/drawing/2014/main" id="{7EC1BE99-A8DF-4FC1-ACFE-27E29F3D4531}"/>
              </a:ext>
            </a:extLst>
          </p:cNvPr>
          <p:cNvSpPr txBox="1"/>
          <p:nvPr/>
        </p:nvSpPr>
        <p:spPr>
          <a:xfrm>
            <a:off x="88776" y="3429000"/>
            <a:ext cx="6125592" cy="1754326"/>
          </a:xfrm>
          <a:prstGeom prst="rect">
            <a:avLst/>
          </a:prstGeom>
          <a:noFill/>
        </p:spPr>
        <p:txBody>
          <a:bodyPr wrap="square">
            <a:spAutoFit/>
          </a:bodyPr>
          <a:lstStyle/>
          <a:p>
            <a:r>
              <a:rPr lang="en-GB" sz="1800" b="1" i="0" u="none" strike="noStrike" baseline="0" dirty="0">
                <a:solidFill>
                  <a:srgbClr val="000000"/>
                </a:solidFill>
              </a:rPr>
              <a:t>Step 4. </a:t>
            </a:r>
            <a:r>
              <a:rPr lang="en-GB" sz="1800" b="0" i="0" u="none" strike="noStrike" baseline="0" dirty="0">
                <a:solidFill>
                  <a:srgbClr val="000000"/>
                </a:solidFill>
              </a:rPr>
              <a:t>You will then receive an additional email to your registered email address. </a:t>
            </a:r>
          </a:p>
          <a:p>
            <a:endParaRPr lang="en-GB" sz="1800" b="0" i="0" u="none" strike="noStrike" baseline="0" dirty="0">
              <a:solidFill>
                <a:srgbClr val="000000"/>
              </a:solidFill>
            </a:endParaRPr>
          </a:p>
          <a:p>
            <a:r>
              <a:rPr lang="en-GB" sz="1800" b="0" i="0" u="none" strike="noStrike" baseline="0" dirty="0">
                <a:solidFill>
                  <a:srgbClr val="000000"/>
                </a:solidFill>
              </a:rPr>
              <a:t>By clicking into </a:t>
            </a:r>
            <a:r>
              <a:rPr lang="en-GB" sz="1800" b="1" i="0" u="none" strike="noStrike" baseline="0" dirty="0">
                <a:solidFill>
                  <a:srgbClr val="000000"/>
                </a:solidFill>
              </a:rPr>
              <a:t>Sign in to Aula </a:t>
            </a:r>
            <a:r>
              <a:rPr lang="en-GB" sz="1800" b="0" i="0" u="none" strike="noStrike" baseline="0" dirty="0">
                <a:solidFill>
                  <a:srgbClr val="000000"/>
                </a:solidFill>
              </a:rPr>
              <a:t>or inputting the code included in the email, it will give you full access to the E-Xplore The Globe – Asia page. </a:t>
            </a:r>
          </a:p>
        </p:txBody>
      </p:sp>
      <p:pic>
        <p:nvPicPr>
          <p:cNvPr id="11" name="Picture 10">
            <a:extLst>
              <a:ext uri="{FF2B5EF4-FFF2-40B4-BE49-F238E27FC236}">
                <a16:creationId xmlns:a16="http://schemas.microsoft.com/office/drawing/2014/main" id="{1CF88AFC-E272-4FD6-9FEB-EFD34589BCDD}"/>
              </a:ext>
            </a:extLst>
          </p:cNvPr>
          <p:cNvPicPr>
            <a:picLocks noChangeAspect="1"/>
          </p:cNvPicPr>
          <p:nvPr/>
        </p:nvPicPr>
        <p:blipFill rotWithShape="1">
          <a:blip r:embed="rId3"/>
          <a:srcRect l="20831" t="28472" r="24219" b="20794"/>
          <a:stretch/>
        </p:blipFill>
        <p:spPr>
          <a:xfrm>
            <a:off x="7608124" y="3509790"/>
            <a:ext cx="3622372" cy="2310937"/>
          </a:xfrm>
          <a:prstGeom prst="rect">
            <a:avLst/>
          </a:prstGeom>
        </p:spPr>
      </p:pic>
    </p:spTree>
    <p:extLst>
      <p:ext uri="{BB962C8B-B14F-4D97-AF65-F5344CB8AC3E}">
        <p14:creationId xmlns:p14="http://schemas.microsoft.com/office/powerpoint/2010/main" val="35114216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CDF575F9-2899-4513-BC19-E493B8622D18}"/>
              </a:ext>
            </a:extLst>
          </p:cNvPr>
          <p:cNvSpPr>
            <a:spLocks noGrp="1"/>
          </p:cNvSpPr>
          <p:nvPr>
            <p:ph type="ftr" sz="quarter" idx="11"/>
          </p:nvPr>
        </p:nvSpPr>
        <p:spPr/>
        <p:txBody>
          <a:bodyPr/>
          <a:lstStyle/>
          <a:p>
            <a:r>
              <a:rPr lang="en-GB"/>
              <a:t>Coventry University | Talent Team</a:t>
            </a:r>
            <a:endParaRPr lang="en-GB" dirty="0"/>
          </a:p>
        </p:txBody>
      </p:sp>
      <p:sp>
        <p:nvSpPr>
          <p:cNvPr id="4" name="Slide Number Placeholder 3">
            <a:extLst>
              <a:ext uri="{FF2B5EF4-FFF2-40B4-BE49-F238E27FC236}">
                <a16:creationId xmlns:a16="http://schemas.microsoft.com/office/drawing/2014/main" id="{3A9EADC1-543C-4F5F-8DB2-763B3B3072C4}"/>
              </a:ext>
            </a:extLst>
          </p:cNvPr>
          <p:cNvSpPr>
            <a:spLocks noGrp="1"/>
          </p:cNvSpPr>
          <p:nvPr>
            <p:ph type="sldNum" sz="quarter" idx="12"/>
          </p:nvPr>
        </p:nvSpPr>
        <p:spPr/>
        <p:txBody>
          <a:bodyPr/>
          <a:lstStyle/>
          <a:p>
            <a:fld id="{C43D67A4-EF34-4D1E-82C6-8A5D5F874A4A}" type="slidenum">
              <a:rPr lang="en-GB" smtClean="0"/>
              <a:t>3</a:t>
            </a:fld>
            <a:endParaRPr lang="en-GB"/>
          </a:p>
        </p:txBody>
      </p:sp>
      <p:sp>
        <p:nvSpPr>
          <p:cNvPr id="5" name="Title 4">
            <a:extLst>
              <a:ext uri="{FF2B5EF4-FFF2-40B4-BE49-F238E27FC236}">
                <a16:creationId xmlns:a16="http://schemas.microsoft.com/office/drawing/2014/main" id="{7D79B962-2922-4FD8-B97C-B48C1AC5D741}"/>
              </a:ext>
            </a:extLst>
          </p:cNvPr>
          <p:cNvSpPr>
            <a:spLocks noGrp="1"/>
          </p:cNvSpPr>
          <p:nvPr>
            <p:ph type="title"/>
          </p:nvPr>
        </p:nvSpPr>
        <p:spPr>
          <a:xfrm>
            <a:off x="1582622" y="82051"/>
            <a:ext cx="8010265" cy="814650"/>
          </a:xfrm>
        </p:spPr>
        <p:txBody>
          <a:bodyPr>
            <a:normAutofit/>
          </a:bodyPr>
          <a:lstStyle/>
          <a:p>
            <a:r>
              <a:rPr lang="en-GB" sz="3200" dirty="0"/>
              <a:t>E-</a:t>
            </a:r>
            <a:r>
              <a:rPr lang="en-GB" sz="3200" dirty="0" err="1"/>
              <a:t>Xplore</a:t>
            </a:r>
            <a:r>
              <a:rPr lang="en-GB" sz="3200" dirty="0"/>
              <a:t> The Globe Aula Page</a:t>
            </a:r>
          </a:p>
        </p:txBody>
      </p:sp>
      <p:sp>
        <p:nvSpPr>
          <p:cNvPr id="7" name="TextBox 6">
            <a:extLst>
              <a:ext uri="{FF2B5EF4-FFF2-40B4-BE49-F238E27FC236}">
                <a16:creationId xmlns:a16="http://schemas.microsoft.com/office/drawing/2014/main" id="{B73F6C35-D346-4C69-BD34-D5403616EFD3}"/>
              </a:ext>
            </a:extLst>
          </p:cNvPr>
          <p:cNvSpPr txBox="1"/>
          <p:nvPr/>
        </p:nvSpPr>
        <p:spPr>
          <a:xfrm>
            <a:off x="235259" y="1332442"/>
            <a:ext cx="6098958" cy="3416320"/>
          </a:xfrm>
          <a:prstGeom prst="rect">
            <a:avLst/>
          </a:prstGeom>
          <a:noFill/>
        </p:spPr>
        <p:txBody>
          <a:bodyPr wrap="square">
            <a:spAutoFit/>
          </a:bodyPr>
          <a:lstStyle/>
          <a:p>
            <a:r>
              <a:rPr lang="en-GB" sz="1800" b="1" i="0" u="none" strike="noStrike" baseline="0" dirty="0">
                <a:solidFill>
                  <a:srgbClr val="000000"/>
                </a:solidFill>
              </a:rPr>
              <a:t>Welcome to the E-Xplore The Globe Community </a:t>
            </a:r>
          </a:p>
          <a:p>
            <a:endParaRPr lang="en-GB" sz="1800" b="1" i="0" u="none" strike="noStrike" baseline="0" dirty="0">
              <a:solidFill>
                <a:srgbClr val="000000"/>
              </a:solidFill>
            </a:endParaRPr>
          </a:p>
          <a:p>
            <a:r>
              <a:rPr lang="en-GB" sz="1800" b="0" i="0" u="none" strike="noStrike" baseline="0" dirty="0">
                <a:solidFill>
                  <a:srgbClr val="000000"/>
                </a:solidFill>
              </a:rPr>
              <a:t>The </a:t>
            </a:r>
            <a:r>
              <a:rPr lang="en-GB" sz="1800" b="1" i="0" u="none" strike="noStrike" baseline="0" dirty="0">
                <a:solidFill>
                  <a:srgbClr val="000000"/>
                </a:solidFill>
              </a:rPr>
              <a:t>community</a:t>
            </a:r>
            <a:r>
              <a:rPr lang="en-GB" sz="1800" b="0" i="0" u="none" strike="noStrike" baseline="0" dirty="0">
                <a:solidFill>
                  <a:srgbClr val="000000"/>
                </a:solidFill>
              </a:rPr>
              <a:t> page will be regularly updated with webinar reminders and upcoming events taking place on the project, you can use this page as a discussion forum or to network.</a:t>
            </a:r>
          </a:p>
          <a:p>
            <a:endParaRPr lang="en-GB" dirty="0">
              <a:solidFill>
                <a:srgbClr val="000000"/>
              </a:solidFill>
            </a:endParaRPr>
          </a:p>
          <a:p>
            <a:r>
              <a:rPr lang="en-GB" sz="1800" b="0" i="0" u="none" strike="noStrike" baseline="0" dirty="0">
                <a:solidFill>
                  <a:srgbClr val="000000"/>
                </a:solidFill>
              </a:rPr>
              <a:t>The </a:t>
            </a:r>
            <a:r>
              <a:rPr lang="en-GB" sz="1800" b="1" i="0" u="none" strike="noStrike" baseline="0" dirty="0">
                <a:solidFill>
                  <a:srgbClr val="000000"/>
                </a:solidFill>
              </a:rPr>
              <a:t>journey</a:t>
            </a:r>
            <a:r>
              <a:rPr lang="en-GB" sz="1800" b="0" i="0" u="none" strike="noStrike" baseline="0" dirty="0">
                <a:solidFill>
                  <a:srgbClr val="000000"/>
                </a:solidFill>
              </a:rPr>
              <a:t> page is where E-Xplore The Globe begins. This page contains introductory information and the destinations you can currently visit as part of the tour. Click on the individual countries to build your cultural competencies through a range of activities and resources. Please log in regularly to gain access to new events and exciting destinations. </a:t>
            </a:r>
          </a:p>
        </p:txBody>
      </p:sp>
      <p:sp>
        <p:nvSpPr>
          <p:cNvPr id="11" name="TextBox 10">
            <a:extLst>
              <a:ext uri="{FF2B5EF4-FFF2-40B4-BE49-F238E27FC236}">
                <a16:creationId xmlns:a16="http://schemas.microsoft.com/office/drawing/2014/main" id="{2D4086EC-1509-46E7-9766-A3F647032C3D}"/>
              </a:ext>
            </a:extLst>
          </p:cNvPr>
          <p:cNvSpPr txBox="1"/>
          <p:nvPr/>
        </p:nvSpPr>
        <p:spPr>
          <a:xfrm>
            <a:off x="219872" y="5016120"/>
            <a:ext cx="8292775" cy="1354217"/>
          </a:xfrm>
          <a:prstGeom prst="rect">
            <a:avLst/>
          </a:prstGeom>
          <a:noFill/>
        </p:spPr>
        <p:txBody>
          <a:bodyPr wrap="square">
            <a:spAutoFit/>
          </a:bodyPr>
          <a:lstStyle/>
          <a:p>
            <a:r>
              <a:rPr lang="en-GB" sz="1600" b="0" i="0" u="none" strike="noStrike" baseline="0" dirty="0">
                <a:solidFill>
                  <a:srgbClr val="000000"/>
                </a:solidFill>
                <a:latin typeface="Arial" panose="020B0604020202020204" pitchFamily="34" charset="0"/>
              </a:rPr>
              <a:t>Thank you for joining E-</a:t>
            </a:r>
            <a:r>
              <a:rPr lang="en-GB" sz="1600" b="0" i="0" u="none" strike="noStrike" baseline="0" dirty="0" err="1">
                <a:solidFill>
                  <a:srgbClr val="000000"/>
                </a:solidFill>
                <a:latin typeface="Arial" panose="020B0604020202020204" pitchFamily="34" charset="0"/>
              </a:rPr>
              <a:t>Xplore</a:t>
            </a:r>
            <a:r>
              <a:rPr lang="en-GB" sz="1600" b="0" i="0" u="none" strike="noStrike" baseline="0" dirty="0">
                <a:solidFill>
                  <a:srgbClr val="000000"/>
                </a:solidFill>
                <a:latin typeface="Arial" panose="020B0604020202020204" pitchFamily="34" charset="0"/>
              </a:rPr>
              <a:t> The Globe. If you have any questions or queries please email: </a:t>
            </a:r>
            <a:r>
              <a:rPr lang="en-GB" sz="1600" b="0" i="0" u="none" strike="noStrike" baseline="0" dirty="0">
                <a:solidFill>
                  <a:srgbClr val="0000FF"/>
                </a:solidFill>
                <a:latin typeface="Arial" panose="020B0604020202020204" pitchFamily="34" charset="0"/>
                <a:hlinkClick r:id="rId2"/>
              </a:rPr>
              <a:t>globalexperience@coventry.ac.uk</a:t>
            </a:r>
            <a:endParaRPr lang="en-GB" sz="1600" b="0" i="0" u="none" strike="noStrike" baseline="0" dirty="0">
              <a:solidFill>
                <a:srgbClr val="0000FF"/>
              </a:solidFill>
              <a:latin typeface="Arial" panose="020B0604020202020204" pitchFamily="34" charset="0"/>
            </a:endParaRPr>
          </a:p>
          <a:p>
            <a:endParaRPr lang="en-GB" dirty="0">
              <a:solidFill>
                <a:srgbClr val="0000FF"/>
              </a:solidFill>
              <a:latin typeface="Arial" panose="020B0604020202020204" pitchFamily="34" charset="0"/>
            </a:endParaRPr>
          </a:p>
          <a:p>
            <a:pPr algn="ctr"/>
            <a:r>
              <a:rPr lang="en-GB" sz="1600" b="0" i="0" u="none" strike="noStrike" baseline="0" dirty="0">
                <a:solidFill>
                  <a:srgbClr val="000000"/>
                </a:solidFill>
                <a:latin typeface="Arial" panose="020B0604020202020204" pitchFamily="34" charset="0"/>
              </a:rPr>
              <a:t>For regular updates, please follow or like us on Social Media: </a:t>
            </a:r>
          </a:p>
          <a:p>
            <a:pPr algn="ctr"/>
            <a:r>
              <a:rPr lang="en-GB" sz="1600" b="1" i="0" u="none" strike="noStrike" baseline="0" dirty="0">
                <a:solidFill>
                  <a:srgbClr val="0000FF"/>
                </a:solidFill>
                <a:latin typeface="Arial" panose="020B0604020202020204" pitchFamily="34" charset="0"/>
              </a:rPr>
              <a:t>Instagram  Facebook  Twitter  LinkedIn</a:t>
            </a:r>
            <a:endParaRPr lang="en-GB" sz="1600" b="1" dirty="0"/>
          </a:p>
        </p:txBody>
      </p:sp>
      <p:pic>
        <p:nvPicPr>
          <p:cNvPr id="6" name="Picture 5">
            <a:extLst>
              <a:ext uri="{FF2B5EF4-FFF2-40B4-BE49-F238E27FC236}">
                <a16:creationId xmlns:a16="http://schemas.microsoft.com/office/drawing/2014/main" id="{FF4CDB99-ACDD-76FD-F6D4-F031FA8BEDBE}"/>
              </a:ext>
            </a:extLst>
          </p:cNvPr>
          <p:cNvPicPr>
            <a:picLocks noChangeAspect="1"/>
          </p:cNvPicPr>
          <p:nvPr/>
        </p:nvPicPr>
        <p:blipFill rotWithShape="1">
          <a:blip r:embed="rId3"/>
          <a:srcRect l="3887" t="15818" r="73200" b="19965"/>
          <a:stretch/>
        </p:blipFill>
        <p:spPr bwMode="auto">
          <a:xfrm>
            <a:off x="8667630" y="1808302"/>
            <a:ext cx="2307101" cy="3636447"/>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25877697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SharedWithUsers xmlns="ffd8e430-940f-4412-b6ac-288319775b59">
      <UserInfo>
        <DisplayName>Richard Callaghan</DisplayName>
        <AccountId>476</AccountId>
        <AccountType/>
      </UserInfo>
      <UserInfo>
        <DisplayName>Kate Gillman</DisplayName>
        <AccountId>537</AccountId>
        <AccountType/>
      </UserInfo>
    </SharedWithUsers>
    <_activity xmlns="2bec0659-9fcc-4b86-bbcd-bd440343f4e6"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B4A69692190DEB46AE09E6B160629FED" ma:contentTypeVersion="18" ma:contentTypeDescription="Create a new document." ma:contentTypeScope="" ma:versionID="ac27a143ae17167e49a752741094034e">
  <xsd:schema xmlns:xsd="http://www.w3.org/2001/XMLSchema" xmlns:xs="http://www.w3.org/2001/XMLSchema" xmlns:p="http://schemas.microsoft.com/office/2006/metadata/properties" xmlns:ns3="ffd8e430-940f-4412-b6ac-288319775b59" xmlns:ns4="2bec0659-9fcc-4b86-bbcd-bd440343f4e6" targetNamespace="http://schemas.microsoft.com/office/2006/metadata/properties" ma:root="true" ma:fieldsID="944b42d7baa5631c76d4d998105a6bdd" ns3:_="" ns4:_="">
    <xsd:import namespace="ffd8e430-940f-4412-b6ac-288319775b59"/>
    <xsd:import namespace="2bec0659-9fcc-4b86-bbcd-bd440343f4e6"/>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Tags" minOccurs="0"/>
                <xsd:element ref="ns4:MediaServiceOCR" minOccurs="0"/>
                <xsd:element ref="ns4:MediaServiceGenerationTime" minOccurs="0"/>
                <xsd:element ref="ns4:MediaServiceEventHashCode" minOccurs="0"/>
                <xsd:element ref="ns4:MediaServiceAutoKeyPoints" minOccurs="0"/>
                <xsd:element ref="ns4:MediaServiceKeyPoints" minOccurs="0"/>
                <xsd:element ref="ns4:MediaServiceDateTaken" minOccurs="0"/>
                <xsd:element ref="ns4:MediaServiceLocation" minOccurs="0"/>
                <xsd:element ref="ns4:MediaLengthInSeconds" minOccurs="0"/>
                <xsd:element ref="ns4:_activity" minOccurs="0"/>
                <xsd:element ref="ns4:MediaServiceObjectDetectorVersions" minOccurs="0"/>
                <xsd:element ref="ns4:MediaServiceSystemTags" minOccurs="0"/>
                <xsd:element ref="ns4: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fd8e430-940f-4412-b6ac-288319775b59"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bec0659-9fcc-4b86-bbcd-bd440343f4e6"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DateTaken" ma:index="19" nillable="true" ma:displayName="MediaServiceDateTaken" ma:hidden="true" ma:internalName="MediaServiceDateTaken" ma:readOnly="true">
      <xsd:simpleType>
        <xsd:restriction base="dms:Text"/>
      </xsd:simpleType>
    </xsd:element>
    <xsd:element name="MediaServiceLocation" ma:index="20" nillable="true" ma:displayName="Location" ma:internalName="MediaServiceLocation" ma:readOnly="true">
      <xsd:simpleType>
        <xsd:restriction base="dms:Text"/>
      </xsd:simpleType>
    </xsd:element>
    <xsd:element name="MediaLengthInSeconds" ma:index="21" nillable="true" ma:displayName="Length (seconds)" ma:internalName="MediaLengthInSeconds" ma:readOnly="true">
      <xsd:simpleType>
        <xsd:restriction base="dms:Unknown"/>
      </xsd:simpleType>
    </xsd:element>
    <xsd:element name="_activity" ma:index="22" nillable="true" ma:displayName="_activity" ma:hidden="true" ma:internalName="_activity">
      <xsd:simpleType>
        <xsd:restriction base="dms:Note"/>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ystemTags" ma:index="24" nillable="true" ma:displayName="MediaServiceSystemTags" ma:hidden="true" ma:internalName="MediaServiceSystemTags" ma:readOnly="true">
      <xsd:simpleType>
        <xsd:restriction base="dms:Note"/>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883A6B9-417F-4389-AC70-5407E35B5817}">
  <ds:schemaRefs>
    <ds:schemaRef ds:uri="http://schemas.microsoft.com/sharepoint/v3/contenttype/forms"/>
  </ds:schemaRefs>
</ds:datastoreItem>
</file>

<file path=customXml/itemProps2.xml><?xml version="1.0" encoding="utf-8"?>
<ds:datastoreItem xmlns:ds="http://schemas.openxmlformats.org/officeDocument/2006/customXml" ds:itemID="{1BCBC6D5-58F9-4BCA-AEB1-1B459B525726}">
  <ds:schemaRef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2bec0659-9fcc-4b86-bbcd-bd440343f4e6"/>
    <ds:schemaRef ds:uri="http://purl.org/dc/elements/1.1/"/>
    <ds:schemaRef ds:uri="http://schemas.microsoft.com/office/2006/metadata/properties"/>
    <ds:schemaRef ds:uri="ffd8e430-940f-4412-b6ac-288319775b59"/>
    <ds:schemaRef ds:uri="http://www.w3.org/XML/1998/namespace"/>
    <ds:schemaRef ds:uri="http://purl.org/dc/dcmitype/"/>
  </ds:schemaRefs>
</ds:datastoreItem>
</file>

<file path=customXml/itemProps3.xml><?xml version="1.0" encoding="utf-8"?>
<ds:datastoreItem xmlns:ds="http://schemas.openxmlformats.org/officeDocument/2006/customXml" ds:itemID="{5A4A1C36-216A-484D-83F0-FA7C4298554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fd8e430-940f-4412-b6ac-288319775b59"/>
    <ds:schemaRef ds:uri="2bec0659-9fcc-4b86-bbcd-bd440343f4e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8205</TotalTime>
  <Words>274</Words>
  <Application>Microsoft Office PowerPoint</Application>
  <PresentationFormat>Širokoúhlá obrazovka</PresentationFormat>
  <Paragraphs>24</Paragraphs>
  <Slides>3</Slides>
  <Notes>0</Notes>
  <HiddenSlides>0</HiddenSlides>
  <MMClips>0</MMClips>
  <ScaleCrop>false</ScaleCrop>
  <HeadingPairs>
    <vt:vector size="4" baseType="variant">
      <vt:variant>
        <vt:lpstr>Motiv</vt:lpstr>
      </vt:variant>
      <vt:variant>
        <vt:i4>1</vt:i4>
      </vt:variant>
      <vt:variant>
        <vt:lpstr>Nadpisy snímků</vt:lpstr>
      </vt:variant>
      <vt:variant>
        <vt:i4>3</vt:i4>
      </vt:variant>
    </vt:vector>
  </HeadingPairs>
  <TitlesOfParts>
    <vt:vector size="4" baseType="lpstr">
      <vt:lpstr>Office Theme</vt:lpstr>
      <vt:lpstr>E-Xplore the Globe: How do I sign up?</vt:lpstr>
      <vt:lpstr>How do I sign up?</vt:lpstr>
      <vt:lpstr>E-Xplore The Globe Aula Page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Tom Read</dc:creator>
  <cp:lastModifiedBy>Babita Parshad</cp:lastModifiedBy>
  <cp:revision>23</cp:revision>
  <dcterms:created xsi:type="dcterms:W3CDTF">2022-09-05T08:06:35Z</dcterms:created>
  <dcterms:modified xsi:type="dcterms:W3CDTF">2024-04-15T11:05:23Z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0x010100B4A69692190DEB46AE09E6B160629FED</vt:lpwstr>
  </property>
  <property fmtid="{D5CDD505-2E9C-101B-9397-08002B2CF9AE}" pid="3" name="MediaServiceImageTags">
    <vt:lpwstr/>
  </property>
</Properties>
</file>