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56" r:id="rId5"/>
    <p:sldId id="257" r:id="rId6"/>
    <p:sldId id="266" r:id="rId7"/>
    <p:sldId id="265" r:id="rId8"/>
    <p:sldId id="267" r:id="rId9"/>
    <p:sldId id="268" r:id="rId10"/>
    <p:sldId id="263" r:id="rId11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7C87A5-0EC1-4DDB-943F-7258A2B4C06B}" v="53" dt="2023-03-27T13:18:18.076"/>
    <p1510:client id="{C3CB9A99-2DE7-4FE9-8AE5-72F02F298795}" v="64" dt="2023-03-28T10:01:29.458"/>
    <p1510:client id="{CC21C104-2CF4-4CB8-9B21-DAF7AF412E4E}" v="11" dt="2023-03-29T10:31:51.389"/>
    <p1510:client id="{F3AD39A3-DFBC-48DD-9C0D-06605CDD1A84}" v="26" dt="2023-03-28T09:19:05.9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339"/>
    <p:restoredTop sz="94701"/>
  </p:normalViewPr>
  <p:slideViewPr>
    <p:cSldViewPr snapToGrid="0">
      <p:cViewPr varScale="1">
        <p:scale>
          <a:sx n="197" d="100"/>
          <a:sy n="197" d="100"/>
        </p:scale>
        <p:origin x="1224" y="1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 Klepek" userId="S::kle0001@ad.slu.cz::feb729e6-0e74-477c-a0ae-c9b68d8ac753" providerId="AD" clId="Web-{E5246B68-77EE-4429-9C31-B67115B9298B}"/>
    <pc:docChg chg="modSld">
      <pc:chgData name="Martin Klepek" userId="S::kle0001@ad.slu.cz::feb729e6-0e74-477c-a0ae-c9b68d8ac753" providerId="AD" clId="Web-{E5246B68-77EE-4429-9C31-B67115B9298B}" dt="2023-03-15T19:06:31.976" v="2" actId="20577"/>
      <pc:docMkLst>
        <pc:docMk/>
      </pc:docMkLst>
      <pc:sldChg chg="modSp">
        <pc:chgData name="Martin Klepek" userId="S::kle0001@ad.slu.cz::feb729e6-0e74-477c-a0ae-c9b68d8ac753" providerId="AD" clId="Web-{E5246B68-77EE-4429-9C31-B67115B9298B}" dt="2023-03-15T19:06:31.976" v="2" actId="20577"/>
        <pc:sldMkLst>
          <pc:docMk/>
          <pc:sldMk cId="2888253948" sldId="268"/>
        </pc:sldMkLst>
        <pc:spChg chg="mod">
          <ac:chgData name="Martin Klepek" userId="S::kle0001@ad.slu.cz::feb729e6-0e74-477c-a0ae-c9b68d8ac753" providerId="AD" clId="Web-{E5246B68-77EE-4429-9C31-B67115B9298B}" dt="2023-03-15T19:06:31.976" v="2" actId="20577"/>
          <ac:spMkLst>
            <pc:docMk/>
            <pc:sldMk cId="2888253948" sldId="268"/>
            <ac:spMk id="2" creationId="{076FA16E-8D43-5142-E93E-B2EE3ED22CDE}"/>
          </ac:spMkLst>
        </pc:spChg>
      </pc:sldChg>
    </pc:docChg>
  </pc:docChgLst>
  <pc:docChgLst>
    <pc:chgData name="Martin Klepek" userId="S::kle0001@ad.slu.cz::feb729e6-0e74-477c-a0ae-c9b68d8ac753" providerId="AD" clId="Web-{2C7C87A5-0EC1-4DDB-943F-7258A2B4C06B}"/>
    <pc:docChg chg="modSld">
      <pc:chgData name="Martin Klepek" userId="S::kle0001@ad.slu.cz::feb729e6-0e74-477c-a0ae-c9b68d8ac753" providerId="AD" clId="Web-{2C7C87A5-0EC1-4DDB-943F-7258A2B4C06B}" dt="2023-03-27T13:18:18.076" v="52" actId="20577"/>
      <pc:docMkLst>
        <pc:docMk/>
      </pc:docMkLst>
      <pc:sldChg chg="modSp">
        <pc:chgData name="Martin Klepek" userId="S::kle0001@ad.slu.cz::feb729e6-0e74-477c-a0ae-c9b68d8ac753" providerId="AD" clId="Web-{2C7C87A5-0EC1-4DDB-943F-7258A2B4C06B}" dt="2023-03-27T13:18:18.076" v="52" actId="20577"/>
        <pc:sldMkLst>
          <pc:docMk/>
          <pc:sldMk cId="2888253948" sldId="268"/>
        </pc:sldMkLst>
        <pc:spChg chg="mod">
          <ac:chgData name="Martin Klepek" userId="S::kle0001@ad.slu.cz::feb729e6-0e74-477c-a0ae-c9b68d8ac753" providerId="AD" clId="Web-{2C7C87A5-0EC1-4DDB-943F-7258A2B4C06B}" dt="2023-03-27T13:18:18.076" v="52" actId="20577"/>
          <ac:spMkLst>
            <pc:docMk/>
            <pc:sldMk cId="2888253948" sldId="268"/>
            <ac:spMk id="2" creationId="{076FA16E-8D43-5142-E93E-B2EE3ED22CDE}"/>
          </ac:spMkLst>
        </pc:spChg>
      </pc:sldChg>
    </pc:docChg>
  </pc:docChgLst>
  <pc:docChgLst>
    <pc:chgData name="Martin Klepek" userId="S::kle0001@ad.slu.cz::feb729e6-0e74-477c-a0ae-c9b68d8ac753" providerId="AD" clId="Web-{00D5F9EB-F4A8-4816-BEEA-FCD0C464181B}"/>
    <pc:docChg chg="modSld">
      <pc:chgData name="Martin Klepek" userId="S::kle0001@ad.slu.cz::feb729e6-0e74-477c-a0ae-c9b68d8ac753" providerId="AD" clId="Web-{00D5F9EB-F4A8-4816-BEEA-FCD0C464181B}" dt="2023-03-01T15:47:44.796" v="203" actId="20577"/>
      <pc:docMkLst>
        <pc:docMk/>
      </pc:docMkLst>
      <pc:sldChg chg="modSp">
        <pc:chgData name="Martin Klepek" userId="S::kle0001@ad.slu.cz::feb729e6-0e74-477c-a0ae-c9b68d8ac753" providerId="AD" clId="Web-{00D5F9EB-F4A8-4816-BEEA-FCD0C464181B}" dt="2023-03-01T15:47:44.796" v="203" actId="20577"/>
        <pc:sldMkLst>
          <pc:docMk/>
          <pc:sldMk cId="2888253948" sldId="268"/>
        </pc:sldMkLst>
        <pc:spChg chg="mod">
          <ac:chgData name="Martin Klepek" userId="S::kle0001@ad.slu.cz::feb729e6-0e74-477c-a0ae-c9b68d8ac753" providerId="AD" clId="Web-{00D5F9EB-F4A8-4816-BEEA-FCD0C464181B}" dt="2023-03-01T15:47:44.796" v="203" actId="20577"/>
          <ac:spMkLst>
            <pc:docMk/>
            <pc:sldMk cId="2888253948" sldId="268"/>
            <ac:spMk id="2" creationId="{076FA16E-8D43-5142-E93E-B2EE3ED22CDE}"/>
          </ac:spMkLst>
        </pc:spChg>
      </pc:sldChg>
    </pc:docChg>
  </pc:docChgLst>
  <pc:docChgLst>
    <pc:chgData name="Iveta Palečková" userId="S::rep0001@ad.slu.cz::c9622cc5-c7e2-468e-baba-5a5c40ca1c07" providerId="AD" clId="Web-{D3FB0E69-B95B-4737-A991-A5558F5E5F6A}"/>
    <pc:docChg chg="modSld">
      <pc:chgData name="Iveta Palečková" userId="S::rep0001@ad.slu.cz::c9622cc5-c7e2-468e-baba-5a5c40ca1c07" providerId="AD" clId="Web-{D3FB0E69-B95B-4737-A991-A5558F5E5F6A}" dt="2023-03-21T18:22:47.887" v="14" actId="14100"/>
      <pc:docMkLst>
        <pc:docMk/>
      </pc:docMkLst>
      <pc:sldChg chg="modSp">
        <pc:chgData name="Iveta Palečková" userId="S::rep0001@ad.slu.cz::c9622cc5-c7e2-468e-baba-5a5c40ca1c07" providerId="AD" clId="Web-{D3FB0E69-B95B-4737-A991-A5558F5E5F6A}" dt="2023-03-21T18:22:47.887" v="14" actId="14100"/>
        <pc:sldMkLst>
          <pc:docMk/>
          <pc:sldMk cId="3144714457" sldId="265"/>
        </pc:sldMkLst>
        <pc:spChg chg="mod">
          <ac:chgData name="Iveta Palečková" userId="S::rep0001@ad.slu.cz::c9622cc5-c7e2-468e-baba-5a5c40ca1c07" providerId="AD" clId="Web-{D3FB0E69-B95B-4737-A991-A5558F5E5F6A}" dt="2023-03-21T18:22:47.887" v="14" actId="14100"/>
          <ac:spMkLst>
            <pc:docMk/>
            <pc:sldMk cId="3144714457" sldId="265"/>
            <ac:spMk id="2" creationId="{076FA16E-8D43-5142-E93E-B2EE3ED22CDE}"/>
          </ac:spMkLst>
        </pc:spChg>
      </pc:sldChg>
    </pc:docChg>
  </pc:docChgLst>
  <pc:docChgLst>
    <pc:chgData clId="Web-{F3AD39A3-DFBC-48DD-9C0D-06605CDD1A84}"/>
    <pc:docChg chg="modSld">
      <pc:chgData name="" userId="" providerId="" clId="Web-{F3AD39A3-DFBC-48DD-9C0D-06605CDD1A84}" dt="2023-03-28T09:17:56.429" v="12" actId="20577"/>
      <pc:docMkLst>
        <pc:docMk/>
      </pc:docMkLst>
      <pc:sldChg chg="modSp">
        <pc:chgData name="" userId="" providerId="" clId="Web-{F3AD39A3-DFBC-48DD-9C0D-06605CDD1A84}" dt="2023-03-28T09:17:56.429" v="12" actId="20577"/>
        <pc:sldMkLst>
          <pc:docMk/>
          <pc:sldMk cId="3144714457" sldId="265"/>
        </pc:sldMkLst>
        <pc:spChg chg="mod">
          <ac:chgData name="" userId="" providerId="" clId="Web-{F3AD39A3-DFBC-48DD-9C0D-06605CDD1A84}" dt="2023-03-28T09:17:56.429" v="12" actId="20577"/>
          <ac:spMkLst>
            <pc:docMk/>
            <pc:sldMk cId="3144714457" sldId="265"/>
            <ac:spMk id="2" creationId="{076FA16E-8D43-5142-E93E-B2EE3ED22CDE}"/>
          </ac:spMkLst>
        </pc:spChg>
      </pc:sldChg>
    </pc:docChg>
  </pc:docChgLst>
  <pc:docChgLst>
    <pc:chgData name="Roman Šperka" userId="S::spe0001@ad.slu.cz::e24ca4a6-e8ef-4ebd-b085-07cec271a2c7" providerId="AD" clId="Web-{32D6CC74-F698-4E72-9AD2-25BB66DFD220}"/>
    <pc:docChg chg="modSld">
      <pc:chgData name="Roman Šperka" userId="S::spe0001@ad.slu.cz::e24ca4a6-e8ef-4ebd-b085-07cec271a2c7" providerId="AD" clId="Web-{32D6CC74-F698-4E72-9AD2-25BB66DFD220}" dt="2023-03-05T14:15:09.053" v="6" actId="20577"/>
      <pc:docMkLst>
        <pc:docMk/>
      </pc:docMkLst>
      <pc:sldChg chg="modSp">
        <pc:chgData name="Roman Šperka" userId="S::spe0001@ad.slu.cz::e24ca4a6-e8ef-4ebd-b085-07cec271a2c7" providerId="AD" clId="Web-{32D6CC74-F698-4E72-9AD2-25BB66DFD220}" dt="2023-03-05T14:15:09.053" v="6" actId="20577"/>
        <pc:sldMkLst>
          <pc:docMk/>
          <pc:sldMk cId="2997543792" sldId="257"/>
        </pc:sldMkLst>
        <pc:spChg chg="mod">
          <ac:chgData name="Roman Šperka" userId="S::spe0001@ad.slu.cz::e24ca4a6-e8ef-4ebd-b085-07cec271a2c7" providerId="AD" clId="Web-{32D6CC74-F698-4E72-9AD2-25BB66DFD220}" dt="2023-03-05T14:15:09.053" v="6" actId="20577"/>
          <ac:spMkLst>
            <pc:docMk/>
            <pc:sldMk cId="2997543792" sldId="257"/>
            <ac:spMk id="2" creationId="{076FA16E-8D43-5142-E93E-B2EE3ED22CDE}"/>
          </ac:spMkLst>
        </pc:spChg>
      </pc:sldChg>
    </pc:docChg>
  </pc:docChgLst>
  <pc:docChgLst>
    <pc:chgData name="Roman Šperka" userId="e24ca4a6-e8ef-4ebd-b085-07cec271a2c7" providerId="ADAL" clId="{D65F07D2-E9A9-104D-824A-7E73A44764E8}"/>
    <pc:docChg chg="modSld">
      <pc:chgData name="Roman Šperka" userId="e24ca4a6-e8ef-4ebd-b085-07cec271a2c7" providerId="ADAL" clId="{D65F07D2-E9A9-104D-824A-7E73A44764E8}" dt="2023-03-27T13:05:28.068" v="4" actId="20577"/>
      <pc:docMkLst>
        <pc:docMk/>
      </pc:docMkLst>
      <pc:sldChg chg="modSp">
        <pc:chgData name="Roman Šperka" userId="e24ca4a6-e8ef-4ebd-b085-07cec271a2c7" providerId="ADAL" clId="{D65F07D2-E9A9-104D-824A-7E73A44764E8}" dt="2023-03-27T13:05:28.068" v="4" actId="20577"/>
        <pc:sldMkLst>
          <pc:docMk/>
          <pc:sldMk cId="2806743240" sldId="266"/>
        </pc:sldMkLst>
        <pc:spChg chg="mod">
          <ac:chgData name="Roman Šperka" userId="e24ca4a6-e8ef-4ebd-b085-07cec271a2c7" providerId="ADAL" clId="{D65F07D2-E9A9-104D-824A-7E73A44764E8}" dt="2023-03-27T13:05:28.068" v="4" actId="20577"/>
          <ac:spMkLst>
            <pc:docMk/>
            <pc:sldMk cId="2806743240" sldId="266"/>
            <ac:spMk id="2" creationId="{076FA16E-8D43-5142-E93E-B2EE3ED22CDE}"/>
          </ac:spMkLst>
        </pc:spChg>
      </pc:sldChg>
    </pc:docChg>
  </pc:docChgLst>
  <pc:docChgLst>
    <pc:chgData name="Martin Klepek" userId="S::kle0001@ad.slu.cz::feb729e6-0e74-477c-a0ae-c9b68d8ac753" providerId="AD" clId="Web-{DEC24D6F-41CB-4BE9-B870-2F9E5BE59AB7}"/>
    <pc:docChg chg="modSld">
      <pc:chgData name="Martin Klepek" userId="S::kle0001@ad.slu.cz::feb729e6-0e74-477c-a0ae-c9b68d8ac753" providerId="AD" clId="Web-{DEC24D6F-41CB-4BE9-B870-2F9E5BE59AB7}" dt="2023-03-03T18:26:58.678" v="2" actId="20577"/>
      <pc:docMkLst>
        <pc:docMk/>
      </pc:docMkLst>
      <pc:sldChg chg="modSp">
        <pc:chgData name="Martin Klepek" userId="S::kle0001@ad.slu.cz::feb729e6-0e74-477c-a0ae-c9b68d8ac753" providerId="AD" clId="Web-{DEC24D6F-41CB-4BE9-B870-2F9E5BE59AB7}" dt="2023-03-03T18:26:58.678" v="2" actId="20577"/>
        <pc:sldMkLst>
          <pc:docMk/>
          <pc:sldMk cId="2888253948" sldId="268"/>
        </pc:sldMkLst>
        <pc:spChg chg="mod">
          <ac:chgData name="Martin Klepek" userId="S::kle0001@ad.slu.cz::feb729e6-0e74-477c-a0ae-c9b68d8ac753" providerId="AD" clId="Web-{DEC24D6F-41CB-4BE9-B870-2F9E5BE59AB7}" dt="2023-03-03T18:26:58.678" v="2" actId="20577"/>
          <ac:spMkLst>
            <pc:docMk/>
            <pc:sldMk cId="2888253948" sldId="268"/>
            <ac:spMk id="2" creationId="{076FA16E-8D43-5142-E93E-B2EE3ED22CDE}"/>
          </ac:spMkLst>
        </pc:spChg>
      </pc:sldChg>
    </pc:docChg>
  </pc:docChgLst>
  <pc:docChgLst>
    <pc:chgData name="Jana Šimáková" userId="S::sim0002@ad.slu.cz::18035292-106f-4def-bf16-9cabed7bf7b4" providerId="AD" clId="Web-{C3CB9A99-2DE7-4FE9-8AE5-72F02F298795}"/>
    <pc:docChg chg="modSld">
      <pc:chgData name="Jana Šimáková" userId="S::sim0002@ad.slu.cz::18035292-106f-4def-bf16-9cabed7bf7b4" providerId="AD" clId="Web-{C3CB9A99-2DE7-4FE9-8AE5-72F02F298795}" dt="2023-03-28T10:01:29.458" v="62" actId="20577"/>
      <pc:docMkLst>
        <pc:docMk/>
      </pc:docMkLst>
      <pc:sldChg chg="modSp">
        <pc:chgData name="Jana Šimáková" userId="S::sim0002@ad.slu.cz::18035292-106f-4def-bf16-9cabed7bf7b4" providerId="AD" clId="Web-{C3CB9A99-2DE7-4FE9-8AE5-72F02F298795}" dt="2023-03-28T10:01:29.458" v="62" actId="20577"/>
        <pc:sldMkLst>
          <pc:docMk/>
          <pc:sldMk cId="1840374682" sldId="267"/>
        </pc:sldMkLst>
        <pc:spChg chg="mod">
          <ac:chgData name="Jana Šimáková" userId="S::sim0002@ad.slu.cz::18035292-106f-4def-bf16-9cabed7bf7b4" providerId="AD" clId="Web-{C3CB9A99-2DE7-4FE9-8AE5-72F02F298795}" dt="2023-03-28T10:01:29.458" v="62" actId="20577"/>
          <ac:spMkLst>
            <pc:docMk/>
            <pc:sldMk cId="1840374682" sldId="267"/>
            <ac:spMk id="2" creationId="{076FA16E-8D43-5142-E93E-B2EE3ED22CDE}"/>
          </ac:spMkLst>
        </pc:spChg>
      </pc:sldChg>
    </pc:docChg>
  </pc:docChgLst>
  <pc:docChgLst>
    <pc:chgData name="Martin Klepek" userId="S::kle0001@ad.slu.cz::feb729e6-0e74-477c-a0ae-c9b68d8ac753" providerId="AD" clId="Web-{AE54A3C2-9CAB-4058-B22C-84FB0B7F65E1}"/>
    <pc:docChg chg="modSld">
      <pc:chgData name="Martin Klepek" userId="S::kle0001@ad.slu.cz::feb729e6-0e74-477c-a0ae-c9b68d8ac753" providerId="AD" clId="Web-{AE54A3C2-9CAB-4058-B22C-84FB0B7F65E1}" dt="2023-03-11T17:39:25.174" v="34" actId="20577"/>
      <pc:docMkLst>
        <pc:docMk/>
      </pc:docMkLst>
      <pc:sldChg chg="modSp">
        <pc:chgData name="Martin Klepek" userId="S::kle0001@ad.slu.cz::feb729e6-0e74-477c-a0ae-c9b68d8ac753" providerId="AD" clId="Web-{AE54A3C2-9CAB-4058-B22C-84FB0B7F65E1}" dt="2023-03-11T17:39:25.174" v="34" actId="20577"/>
        <pc:sldMkLst>
          <pc:docMk/>
          <pc:sldMk cId="2888253948" sldId="268"/>
        </pc:sldMkLst>
        <pc:spChg chg="mod">
          <ac:chgData name="Martin Klepek" userId="S::kle0001@ad.slu.cz::feb729e6-0e74-477c-a0ae-c9b68d8ac753" providerId="AD" clId="Web-{AE54A3C2-9CAB-4058-B22C-84FB0B7F65E1}" dt="2023-03-11T17:39:25.174" v="34" actId="20577"/>
          <ac:spMkLst>
            <pc:docMk/>
            <pc:sldMk cId="2888253948" sldId="268"/>
            <ac:spMk id="2" creationId="{076FA16E-8D43-5142-E93E-B2EE3ED22CDE}"/>
          </ac:spMkLst>
        </pc:spChg>
      </pc:sldChg>
    </pc:docChg>
  </pc:docChgLst>
  <pc:docChgLst>
    <pc:chgData name="Martin Klepek" userId="S::kle0001@ad.slu.cz::feb729e6-0e74-477c-a0ae-c9b68d8ac753" providerId="AD" clId="Web-{C99E85DE-07B8-4008-8E04-A411C3131644}"/>
    <pc:docChg chg="modSld">
      <pc:chgData name="Martin Klepek" userId="S::kle0001@ad.slu.cz::feb729e6-0e74-477c-a0ae-c9b68d8ac753" providerId="AD" clId="Web-{C99E85DE-07B8-4008-8E04-A411C3131644}" dt="2023-03-09T22:07:37.850" v="4" actId="20577"/>
      <pc:docMkLst>
        <pc:docMk/>
      </pc:docMkLst>
      <pc:sldChg chg="modSp">
        <pc:chgData name="Martin Klepek" userId="S::kle0001@ad.slu.cz::feb729e6-0e74-477c-a0ae-c9b68d8ac753" providerId="AD" clId="Web-{C99E85DE-07B8-4008-8E04-A411C3131644}" dt="2023-03-09T22:07:37.850" v="4" actId="20577"/>
        <pc:sldMkLst>
          <pc:docMk/>
          <pc:sldMk cId="2888253948" sldId="268"/>
        </pc:sldMkLst>
        <pc:spChg chg="mod">
          <ac:chgData name="Martin Klepek" userId="S::kle0001@ad.slu.cz::feb729e6-0e74-477c-a0ae-c9b68d8ac753" providerId="AD" clId="Web-{C99E85DE-07B8-4008-8E04-A411C3131644}" dt="2023-03-09T22:07:37.850" v="4" actId="20577"/>
          <ac:spMkLst>
            <pc:docMk/>
            <pc:sldMk cId="2888253948" sldId="268"/>
            <ac:spMk id="2" creationId="{076FA16E-8D43-5142-E93E-B2EE3ED22CDE}"/>
          </ac:spMkLst>
        </pc:spChg>
      </pc:sldChg>
    </pc:docChg>
  </pc:docChgLst>
  <pc:docChgLst>
    <pc:chgData name="Jana Šimáková" userId="S::sim0002@ad.slu.cz::18035292-106f-4def-bf16-9cabed7bf7b4" providerId="AD" clId="Web-{60D2F6BE-E61D-4AE8-A2B8-78039DDFFB9F}"/>
    <pc:docChg chg="modSld">
      <pc:chgData name="Jana Šimáková" userId="S::sim0002@ad.slu.cz::18035292-106f-4def-bf16-9cabed7bf7b4" providerId="AD" clId="Web-{60D2F6BE-E61D-4AE8-A2B8-78039DDFFB9F}" dt="2023-03-22T08:03:25.884" v="1" actId="20577"/>
      <pc:docMkLst>
        <pc:docMk/>
      </pc:docMkLst>
      <pc:sldChg chg="modSp">
        <pc:chgData name="Jana Šimáková" userId="S::sim0002@ad.slu.cz::18035292-106f-4def-bf16-9cabed7bf7b4" providerId="AD" clId="Web-{60D2F6BE-E61D-4AE8-A2B8-78039DDFFB9F}" dt="2023-03-22T08:03:25.884" v="1" actId="20577"/>
        <pc:sldMkLst>
          <pc:docMk/>
          <pc:sldMk cId="1840374682" sldId="267"/>
        </pc:sldMkLst>
        <pc:spChg chg="mod">
          <ac:chgData name="Jana Šimáková" userId="S::sim0002@ad.slu.cz::18035292-106f-4def-bf16-9cabed7bf7b4" providerId="AD" clId="Web-{60D2F6BE-E61D-4AE8-A2B8-78039DDFFB9F}" dt="2023-03-22T08:03:25.884" v="1" actId="20577"/>
          <ac:spMkLst>
            <pc:docMk/>
            <pc:sldMk cId="1840374682" sldId="267"/>
            <ac:spMk id="2" creationId="{076FA16E-8D43-5142-E93E-B2EE3ED22CDE}"/>
          </ac:spMkLst>
        </pc:spChg>
      </pc:sldChg>
    </pc:docChg>
  </pc:docChgLst>
  <pc:docChgLst>
    <pc:chgData name="Jana Šimáková" userId="S::sim0002@ad.slu.cz::18035292-106f-4def-bf16-9cabed7bf7b4" providerId="AD" clId="Web-{B2AEAF17-10A8-42B7-8F56-CE7C0ABFF8B2}"/>
    <pc:docChg chg="modSld">
      <pc:chgData name="Jana Šimáková" userId="S::sim0002@ad.slu.cz::18035292-106f-4def-bf16-9cabed7bf7b4" providerId="AD" clId="Web-{B2AEAF17-10A8-42B7-8F56-CE7C0ABFF8B2}" dt="2023-03-20T10:57:48.100" v="175" actId="20577"/>
      <pc:docMkLst>
        <pc:docMk/>
      </pc:docMkLst>
      <pc:sldChg chg="modSp">
        <pc:chgData name="Jana Šimáková" userId="S::sim0002@ad.slu.cz::18035292-106f-4def-bf16-9cabed7bf7b4" providerId="AD" clId="Web-{B2AEAF17-10A8-42B7-8F56-CE7C0ABFF8B2}" dt="2023-03-20T10:57:48.100" v="175" actId="20577"/>
        <pc:sldMkLst>
          <pc:docMk/>
          <pc:sldMk cId="1840374682" sldId="267"/>
        </pc:sldMkLst>
        <pc:spChg chg="mod">
          <ac:chgData name="Jana Šimáková" userId="S::sim0002@ad.slu.cz::18035292-106f-4def-bf16-9cabed7bf7b4" providerId="AD" clId="Web-{B2AEAF17-10A8-42B7-8F56-CE7C0ABFF8B2}" dt="2023-03-20T10:57:48.100" v="175" actId="20577"/>
          <ac:spMkLst>
            <pc:docMk/>
            <pc:sldMk cId="1840374682" sldId="267"/>
            <ac:spMk id="2" creationId="{076FA16E-8D43-5142-E93E-B2EE3ED22CDE}"/>
          </ac:spMkLst>
        </pc:spChg>
      </pc:sldChg>
    </pc:docChg>
  </pc:docChgLst>
  <pc:docChgLst>
    <pc:chgData name="Iveta Palečková" userId="S::rep0001@ad.slu.cz::c9622cc5-c7e2-468e-baba-5a5c40ca1c07" providerId="AD" clId="Web-{F3AD39A3-DFBC-48DD-9C0D-06605CDD1A84}"/>
    <pc:docChg chg="modSld">
      <pc:chgData name="Iveta Palečková" userId="S::rep0001@ad.slu.cz::c9622cc5-c7e2-468e-baba-5a5c40ca1c07" providerId="AD" clId="Web-{F3AD39A3-DFBC-48DD-9C0D-06605CDD1A84}" dt="2023-03-28T09:18:56.040" v="11" actId="20577"/>
      <pc:docMkLst>
        <pc:docMk/>
      </pc:docMkLst>
      <pc:sldChg chg="modSp">
        <pc:chgData name="Iveta Palečková" userId="S::rep0001@ad.slu.cz::c9622cc5-c7e2-468e-baba-5a5c40ca1c07" providerId="AD" clId="Web-{F3AD39A3-DFBC-48DD-9C0D-06605CDD1A84}" dt="2023-03-28T09:18:56.040" v="11" actId="20577"/>
        <pc:sldMkLst>
          <pc:docMk/>
          <pc:sldMk cId="3144714457" sldId="265"/>
        </pc:sldMkLst>
        <pc:spChg chg="mod">
          <ac:chgData name="Iveta Palečková" userId="S::rep0001@ad.slu.cz::c9622cc5-c7e2-468e-baba-5a5c40ca1c07" providerId="AD" clId="Web-{F3AD39A3-DFBC-48DD-9C0D-06605CDD1A84}" dt="2023-03-28T09:18:56.040" v="11" actId="20577"/>
          <ac:spMkLst>
            <pc:docMk/>
            <pc:sldMk cId="3144714457" sldId="265"/>
            <ac:spMk id="2" creationId="{076FA16E-8D43-5142-E93E-B2EE3ED22CDE}"/>
          </ac:spMkLst>
        </pc:spChg>
      </pc:sldChg>
    </pc:docChg>
  </pc:docChgLst>
  <pc:docChgLst>
    <pc:chgData name="Roman Šperka" userId="S::spe0001@ad.slu.cz::e24ca4a6-e8ef-4ebd-b085-07cec271a2c7" providerId="AD" clId="Web-{60BA2E18-01FE-4C21-93FA-5599421C1B5C}"/>
    <pc:docChg chg="modSld">
      <pc:chgData name="Roman Šperka" userId="S::spe0001@ad.slu.cz::e24ca4a6-e8ef-4ebd-b085-07cec271a2c7" providerId="AD" clId="Web-{60BA2E18-01FE-4C21-93FA-5599421C1B5C}" dt="2023-03-21T07:34:21.148" v="2" actId="20577"/>
      <pc:docMkLst>
        <pc:docMk/>
      </pc:docMkLst>
      <pc:sldChg chg="modSp">
        <pc:chgData name="Roman Šperka" userId="S::spe0001@ad.slu.cz::e24ca4a6-e8ef-4ebd-b085-07cec271a2c7" providerId="AD" clId="Web-{60BA2E18-01FE-4C21-93FA-5599421C1B5C}" dt="2023-03-21T07:34:21.148" v="2" actId="20577"/>
        <pc:sldMkLst>
          <pc:docMk/>
          <pc:sldMk cId="2997543792" sldId="257"/>
        </pc:sldMkLst>
        <pc:spChg chg="mod">
          <ac:chgData name="Roman Šperka" userId="S::spe0001@ad.slu.cz::e24ca4a6-e8ef-4ebd-b085-07cec271a2c7" providerId="AD" clId="Web-{60BA2E18-01FE-4C21-93FA-5599421C1B5C}" dt="2023-03-21T07:34:21.148" v="2" actId="20577"/>
          <ac:spMkLst>
            <pc:docMk/>
            <pc:sldMk cId="2997543792" sldId="257"/>
            <ac:spMk id="2" creationId="{076FA16E-8D43-5142-E93E-B2EE3ED22CDE}"/>
          </ac:spMkLst>
        </pc:spChg>
      </pc:sldChg>
    </pc:docChg>
  </pc:docChgLst>
  <pc:docChgLst>
    <pc:chgData name="Roman Šperka" userId="e24ca4a6-e8ef-4ebd-b085-07cec271a2c7" providerId="ADAL" clId="{B694C13B-7D6A-3D4F-9AC8-204B7CF67425}"/>
    <pc:docChg chg="modSld">
      <pc:chgData name="Roman Šperka" userId="e24ca4a6-e8ef-4ebd-b085-07cec271a2c7" providerId="ADAL" clId="{B694C13B-7D6A-3D4F-9AC8-204B7CF67425}" dt="2023-03-22T10:19:47.943" v="183" actId="1076"/>
      <pc:docMkLst>
        <pc:docMk/>
      </pc:docMkLst>
      <pc:sldChg chg="modSp mod">
        <pc:chgData name="Roman Šperka" userId="e24ca4a6-e8ef-4ebd-b085-07cec271a2c7" providerId="ADAL" clId="{B694C13B-7D6A-3D4F-9AC8-204B7CF67425}" dt="2023-03-22T10:19:47.943" v="183" actId="1076"/>
        <pc:sldMkLst>
          <pc:docMk/>
          <pc:sldMk cId="3144714457" sldId="265"/>
        </pc:sldMkLst>
        <pc:spChg chg="mod">
          <ac:chgData name="Roman Šperka" userId="e24ca4a6-e8ef-4ebd-b085-07cec271a2c7" providerId="ADAL" clId="{B694C13B-7D6A-3D4F-9AC8-204B7CF67425}" dt="2023-03-22T10:19:47.943" v="183" actId="1076"/>
          <ac:spMkLst>
            <pc:docMk/>
            <pc:sldMk cId="3144714457" sldId="265"/>
            <ac:spMk id="2" creationId="{076FA16E-8D43-5142-E93E-B2EE3ED22CDE}"/>
          </ac:spMkLst>
        </pc:spChg>
      </pc:sldChg>
      <pc:sldChg chg="modSp mod">
        <pc:chgData name="Roman Šperka" userId="e24ca4a6-e8ef-4ebd-b085-07cec271a2c7" providerId="ADAL" clId="{B694C13B-7D6A-3D4F-9AC8-204B7CF67425}" dt="2023-03-22T10:17:55.630" v="146" actId="20577"/>
        <pc:sldMkLst>
          <pc:docMk/>
          <pc:sldMk cId="1840374682" sldId="267"/>
        </pc:sldMkLst>
        <pc:spChg chg="mod">
          <ac:chgData name="Roman Šperka" userId="e24ca4a6-e8ef-4ebd-b085-07cec271a2c7" providerId="ADAL" clId="{B694C13B-7D6A-3D4F-9AC8-204B7CF67425}" dt="2023-03-22T10:17:55.630" v="146" actId="20577"/>
          <ac:spMkLst>
            <pc:docMk/>
            <pc:sldMk cId="1840374682" sldId="267"/>
            <ac:spMk id="2" creationId="{076FA16E-8D43-5142-E93E-B2EE3ED22CDE}"/>
          </ac:spMkLst>
        </pc:spChg>
      </pc:sldChg>
      <pc:sldChg chg="modSp mod">
        <pc:chgData name="Roman Šperka" userId="e24ca4a6-e8ef-4ebd-b085-07cec271a2c7" providerId="ADAL" clId="{B694C13B-7D6A-3D4F-9AC8-204B7CF67425}" dt="2023-03-22T10:19:30.462" v="182" actId="14100"/>
        <pc:sldMkLst>
          <pc:docMk/>
          <pc:sldMk cId="2888253948" sldId="268"/>
        </pc:sldMkLst>
        <pc:spChg chg="mod">
          <ac:chgData name="Roman Šperka" userId="e24ca4a6-e8ef-4ebd-b085-07cec271a2c7" providerId="ADAL" clId="{B694C13B-7D6A-3D4F-9AC8-204B7CF67425}" dt="2023-03-22T10:19:30.462" v="182" actId="14100"/>
          <ac:spMkLst>
            <pc:docMk/>
            <pc:sldMk cId="2888253948" sldId="268"/>
            <ac:spMk id="2" creationId="{076FA16E-8D43-5142-E93E-B2EE3ED22CDE}"/>
          </ac:spMkLst>
        </pc:spChg>
      </pc:sldChg>
    </pc:docChg>
  </pc:docChgLst>
  <pc:docChgLst>
    <pc:chgData name="Jana Šimáková" userId="S::sim0002@ad.slu.cz::18035292-106f-4def-bf16-9cabed7bf7b4" providerId="AD" clId="Web-{4997DFBD-7D8A-4C11-9C87-A5B4A7690CF0}"/>
    <pc:docChg chg="modSld">
      <pc:chgData name="Jana Šimáková" userId="S::sim0002@ad.slu.cz::18035292-106f-4def-bf16-9cabed7bf7b4" providerId="AD" clId="Web-{4997DFBD-7D8A-4C11-9C87-A5B4A7690CF0}" dt="2023-03-20T10:34:53.032" v="370"/>
      <pc:docMkLst>
        <pc:docMk/>
      </pc:docMkLst>
      <pc:sldChg chg="modSp">
        <pc:chgData name="Jana Šimáková" userId="S::sim0002@ad.slu.cz::18035292-106f-4def-bf16-9cabed7bf7b4" providerId="AD" clId="Web-{4997DFBD-7D8A-4C11-9C87-A5B4A7690CF0}" dt="2023-03-20T10:34:53.032" v="370"/>
        <pc:sldMkLst>
          <pc:docMk/>
          <pc:sldMk cId="1840374682" sldId="267"/>
        </pc:sldMkLst>
        <pc:spChg chg="mod">
          <ac:chgData name="Jana Šimáková" userId="S::sim0002@ad.slu.cz::18035292-106f-4def-bf16-9cabed7bf7b4" providerId="AD" clId="Web-{4997DFBD-7D8A-4C11-9C87-A5B4A7690CF0}" dt="2023-03-20T10:34:53.032" v="370"/>
          <ac:spMkLst>
            <pc:docMk/>
            <pc:sldMk cId="1840374682" sldId="267"/>
            <ac:spMk id="2" creationId="{076FA16E-8D43-5142-E93E-B2EE3ED22CDE}"/>
          </ac:spMkLst>
        </pc:spChg>
      </pc:sldChg>
    </pc:docChg>
  </pc:docChgLst>
  <pc:docChgLst>
    <pc:chgData name="Roman Šperka" userId="S::spe0001@ad.slu.cz::e24ca4a6-e8ef-4ebd-b085-07cec271a2c7" providerId="AD" clId="Web-{14E2214F-ED22-405A-A874-16FAC09B1E2F}"/>
    <pc:docChg chg="modSld">
      <pc:chgData name="Roman Šperka" userId="S::spe0001@ad.slu.cz::e24ca4a6-e8ef-4ebd-b085-07cec271a2c7" providerId="AD" clId="Web-{14E2214F-ED22-405A-A874-16FAC09B1E2F}" dt="2023-03-20T09:48:52.177" v="16" actId="20577"/>
      <pc:docMkLst>
        <pc:docMk/>
      </pc:docMkLst>
      <pc:sldChg chg="modSp">
        <pc:chgData name="Roman Šperka" userId="S::spe0001@ad.slu.cz::e24ca4a6-e8ef-4ebd-b085-07cec271a2c7" providerId="AD" clId="Web-{14E2214F-ED22-405A-A874-16FAC09B1E2F}" dt="2023-03-20T09:48:52.177" v="16" actId="20577"/>
        <pc:sldMkLst>
          <pc:docMk/>
          <pc:sldMk cId="2997543792" sldId="257"/>
        </pc:sldMkLst>
        <pc:spChg chg="mod">
          <ac:chgData name="Roman Šperka" userId="S::spe0001@ad.slu.cz::e24ca4a6-e8ef-4ebd-b085-07cec271a2c7" providerId="AD" clId="Web-{14E2214F-ED22-405A-A874-16FAC09B1E2F}" dt="2023-03-20T09:48:20.239" v="10" actId="20577"/>
          <ac:spMkLst>
            <pc:docMk/>
            <pc:sldMk cId="2997543792" sldId="257"/>
            <ac:spMk id="2" creationId="{076FA16E-8D43-5142-E93E-B2EE3ED22CDE}"/>
          </ac:spMkLst>
        </pc:spChg>
        <pc:spChg chg="mod">
          <ac:chgData name="Roman Šperka" userId="S::spe0001@ad.slu.cz::e24ca4a6-e8ef-4ebd-b085-07cec271a2c7" providerId="AD" clId="Web-{14E2214F-ED22-405A-A874-16FAC09B1E2F}" dt="2023-03-20T09:48:52.177" v="16" actId="20577"/>
          <ac:spMkLst>
            <pc:docMk/>
            <pc:sldMk cId="2997543792" sldId="257"/>
            <ac:spMk id="6" creationId="{00000000-0000-0000-0000-000000000000}"/>
          </ac:spMkLst>
        </pc:spChg>
      </pc:sldChg>
      <pc:sldChg chg="modSp">
        <pc:chgData name="Roman Šperka" userId="S::spe0001@ad.slu.cz::e24ca4a6-e8ef-4ebd-b085-07cec271a2c7" providerId="AD" clId="Web-{14E2214F-ED22-405A-A874-16FAC09B1E2F}" dt="2023-03-20T09:48:42.833" v="15"/>
        <pc:sldMkLst>
          <pc:docMk/>
          <pc:sldMk cId="4053345215" sldId="263"/>
        </pc:sldMkLst>
        <pc:spChg chg="mod">
          <ac:chgData name="Roman Šperka" userId="S::spe0001@ad.slu.cz::e24ca4a6-e8ef-4ebd-b085-07cec271a2c7" providerId="AD" clId="Web-{14E2214F-ED22-405A-A874-16FAC09B1E2F}" dt="2023-03-20T09:48:42.833" v="15"/>
          <ac:spMkLst>
            <pc:docMk/>
            <pc:sldMk cId="4053345215" sldId="263"/>
            <ac:spMk id="5" creationId="{BAAD6901-BB28-D346-E2E3-07627820F4EB}"/>
          </ac:spMkLst>
        </pc:spChg>
      </pc:sldChg>
    </pc:docChg>
  </pc:docChgLst>
  <pc:docChgLst>
    <pc:chgData name="Iveta Palečková" userId="S::rep0001@ad.slu.cz::c9622cc5-c7e2-468e-baba-5a5c40ca1c07" providerId="AD" clId="Web-{7DA17907-EC54-4D86-85B4-B2BA81CB0808}"/>
    <pc:docChg chg="modSld">
      <pc:chgData name="Iveta Palečková" userId="S::rep0001@ad.slu.cz::c9622cc5-c7e2-468e-baba-5a5c40ca1c07" providerId="AD" clId="Web-{7DA17907-EC54-4D86-85B4-B2BA81CB0808}" dt="2023-03-21T09:11:49.744" v="380" actId="14100"/>
      <pc:docMkLst>
        <pc:docMk/>
      </pc:docMkLst>
      <pc:sldChg chg="modSp">
        <pc:chgData name="Iveta Palečková" userId="S::rep0001@ad.slu.cz::c9622cc5-c7e2-468e-baba-5a5c40ca1c07" providerId="AD" clId="Web-{7DA17907-EC54-4D86-85B4-B2BA81CB0808}" dt="2023-03-21T09:11:49.744" v="380" actId="14100"/>
        <pc:sldMkLst>
          <pc:docMk/>
          <pc:sldMk cId="3144714457" sldId="265"/>
        </pc:sldMkLst>
        <pc:spChg chg="mod">
          <ac:chgData name="Iveta Palečková" userId="S::rep0001@ad.slu.cz::c9622cc5-c7e2-468e-baba-5a5c40ca1c07" providerId="AD" clId="Web-{7DA17907-EC54-4D86-85B4-B2BA81CB0808}" dt="2023-03-21T09:11:49.744" v="380" actId="14100"/>
          <ac:spMkLst>
            <pc:docMk/>
            <pc:sldMk cId="3144714457" sldId="265"/>
            <ac:spMk id="2" creationId="{076FA16E-8D43-5142-E93E-B2EE3ED22CDE}"/>
          </ac:spMkLst>
        </pc:spChg>
      </pc:sldChg>
    </pc:docChg>
  </pc:docChgLst>
  <pc:docChgLst>
    <pc:chgData name="Martin Klepek" userId="S::kle0001@ad.slu.cz::feb729e6-0e74-477c-a0ae-c9b68d8ac753" providerId="AD" clId="Web-{CC21C104-2CF4-4CB8-9B21-DAF7AF412E4E}"/>
    <pc:docChg chg="modSld">
      <pc:chgData name="Martin Klepek" userId="S::kle0001@ad.slu.cz::feb729e6-0e74-477c-a0ae-c9b68d8ac753" providerId="AD" clId="Web-{CC21C104-2CF4-4CB8-9B21-DAF7AF412E4E}" dt="2023-03-29T10:31:51.389" v="10" actId="20577"/>
      <pc:docMkLst>
        <pc:docMk/>
      </pc:docMkLst>
      <pc:sldChg chg="modSp">
        <pc:chgData name="Martin Klepek" userId="S::kle0001@ad.slu.cz::feb729e6-0e74-477c-a0ae-c9b68d8ac753" providerId="AD" clId="Web-{CC21C104-2CF4-4CB8-9B21-DAF7AF412E4E}" dt="2023-03-29T10:31:51.389" v="10" actId="20577"/>
        <pc:sldMkLst>
          <pc:docMk/>
          <pc:sldMk cId="2888253948" sldId="268"/>
        </pc:sldMkLst>
        <pc:spChg chg="mod">
          <ac:chgData name="Martin Klepek" userId="S::kle0001@ad.slu.cz::feb729e6-0e74-477c-a0ae-c9b68d8ac753" providerId="AD" clId="Web-{CC21C104-2CF4-4CB8-9B21-DAF7AF412E4E}" dt="2023-03-29T10:31:51.389" v="10" actId="20577"/>
          <ac:spMkLst>
            <pc:docMk/>
            <pc:sldMk cId="2888253948" sldId="268"/>
            <ac:spMk id="2" creationId="{076FA16E-8D43-5142-E93E-B2EE3ED22CDE}"/>
          </ac:spMkLst>
        </pc:spChg>
      </pc:sldChg>
    </pc:docChg>
  </pc:docChgLst>
  <pc:docChgLst>
    <pc:chgData name="Petr Suchánek" userId="S::suc0001@ad.slu.cz::4a2f3c81-9669-431c-88eb-8b4b43a64eca" providerId="AD" clId="Web-{93F09482-B307-40D0-BE92-606C930ADC25}"/>
    <pc:docChg chg="modSld">
      <pc:chgData name="Petr Suchánek" userId="S::suc0001@ad.slu.cz::4a2f3c81-9669-431c-88eb-8b4b43a64eca" providerId="AD" clId="Web-{93F09482-B307-40D0-BE92-606C930ADC25}" dt="2023-03-19T06:29:38.298" v="45" actId="20577"/>
      <pc:docMkLst>
        <pc:docMk/>
      </pc:docMkLst>
      <pc:sldChg chg="modSp">
        <pc:chgData name="Petr Suchánek" userId="S::suc0001@ad.slu.cz::4a2f3c81-9669-431c-88eb-8b4b43a64eca" providerId="AD" clId="Web-{93F09482-B307-40D0-BE92-606C930ADC25}" dt="2023-03-19T06:29:38.298" v="45" actId="20577"/>
        <pc:sldMkLst>
          <pc:docMk/>
          <pc:sldMk cId="2806743240" sldId="266"/>
        </pc:sldMkLst>
        <pc:spChg chg="mod">
          <ac:chgData name="Petr Suchánek" userId="S::suc0001@ad.slu.cz::4a2f3c81-9669-431c-88eb-8b4b43a64eca" providerId="AD" clId="Web-{93F09482-B307-40D0-BE92-606C930ADC25}" dt="2023-03-19T06:29:38.298" v="45" actId="20577"/>
          <ac:spMkLst>
            <pc:docMk/>
            <pc:sldMk cId="2806743240" sldId="266"/>
            <ac:spMk id="2" creationId="{076FA16E-8D43-5142-E93E-B2EE3ED22CD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29.03.2023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30910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68409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8978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6882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>
                <a:solidFill>
                  <a:srgbClr val="000000"/>
                </a:solidFill>
              </a:defRPr>
            </a:lvl1pPr>
          </a:lstStyle>
          <a:p>
            <a:pPr algn="l"/>
            <a:r>
              <a:rPr lang="cs-CZ" sz="240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rgbClr val="307871"/>
                </a:solidFill>
              </a:defRPr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54008DE5-A60E-4243-8C9C-3A5FF532C22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6876" y="91600"/>
            <a:ext cx="1311628" cy="1099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30787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Priority vedení fakulty 2023-27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Zasedání AS 29/03/2023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237D8CC9-8599-4194-B51D-CC030F91884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528" y="195486"/>
            <a:ext cx="2664000" cy="2196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/>
          <a:p>
            <a:r>
              <a:rPr lang="cs-CZ">
                <a:solidFill>
                  <a:srgbClr val="307871"/>
                </a:solidFill>
              </a:rPr>
              <a:t>Hlavní aktivity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Priority vedení fakulty 2023-27</a:t>
            </a:r>
            <a:endParaRPr lang="cs-CZ" sz="140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Zástupný symbol pro obsah 2">
            <a:extLst>
              <a:ext uri="{FF2B5EF4-FFF2-40B4-BE49-F238E27FC236}">
                <a16:creationId xmlns:a16="http://schemas.microsoft.com/office/drawing/2014/main" id="{076FA16E-8D43-5142-E93E-B2EE3ED22CDE}"/>
              </a:ext>
            </a:extLst>
          </p:cNvPr>
          <p:cNvSpPr txBox="1">
            <a:spLocks/>
          </p:cNvSpPr>
          <p:nvPr/>
        </p:nvSpPr>
        <p:spPr>
          <a:xfrm>
            <a:off x="467544" y="843558"/>
            <a:ext cx="6120680" cy="352405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dirty="0">
                <a:solidFill>
                  <a:srgbClr val="002060"/>
                </a:solidFill>
                <a:latin typeface="Times New Roman"/>
                <a:cs typeface="Times New Roman"/>
              </a:rPr>
              <a:t>Reakreditace SP / 2023-26 </a:t>
            </a:r>
            <a:endParaRPr lang="cs-CZ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1800" dirty="0">
                <a:solidFill>
                  <a:srgbClr val="002060"/>
                </a:solidFill>
                <a:latin typeface="Times New Roman"/>
                <a:cs typeface="Times New Roman"/>
              </a:rPr>
              <a:t>Příprava a realizace OP JAK (ESF a ERDF) / 2023-28</a:t>
            </a:r>
          </a:p>
          <a:p>
            <a:r>
              <a:rPr lang="cs-CZ" altLang="cs-CZ" sz="1800" dirty="0">
                <a:solidFill>
                  <a:srgbClr val="002060"/>
                </a:solidFill>
                <a:latin typeface="Times New Roman"/>
                <a:cs typeface="Times New Roman"/>
              </a:rPr>
              <a:t>Inovace předmětů – inovativní pedagogické metody, výstupy z učení</a:t>
            </a:r>
            <a:endParaRPr lang="cs-CZ" altLang="cs-CZ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800" dirty="0">
                <a:solidFill>
                  <a:srgbClr val="002060"/>
                </a:solidFill>
                <a:latin typeface="Times New Roman"/>
                <a:cs typeface="Times New Roman"/>
              </a:rPr>
              <a:t>Realizace projektu CEPIS / 2024-27</a:t>
            </a:r>
          </a:p>
          <a:p>
            <a:r>
              <a:rPr lang="cs-CZ" altLang="cs-CZ" sz="1800" dirty="0">
                <a:solidFill>
                  <a:srgbClr val="002060"/>
                </a:solidFill>
                <a:latin typeface="Times New Roman"/>
                <a:cs typeface="Times New Roman"/>
              </a:rPr>
              <a:t>Prohloubení spolupráce v rámci STARS EU </a:t>
            </a:r>
            <a:endParaRPr lang="cs-CZ" altLang="cs-CZ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800" dirty="0" err="1">
                <a:solidFill>
                  <a:srgbClr val="002060"/>
                </a:solidFill>
                <a:latin typeface="Times New Roman"/>
                <a:cs typeface="Times New Roman"/>
              </a:rPr>
              <a:t>Foundation</a:t>
            </a:r>
            <a:r>
              <a:rPr lang="cs-CZ" altLang="cs-CZ" sz="1800" dirty="0">
                <a:solidFill>
                  <a:srgbClr val="002060"/>
                </a:solidFill>
                <a:latin typeface="Times New Roman"/>
                <a:cs typeface="Times New Roman"/>
              </a:rPr>
              <a:t> program</a:t>
            </a:r>
          </a:p>
          <a:p>
            <a:r>
              <a:rPr lang="cs-CZ" altLang="cs-CZ" sz="1800" dirty="0">
                <a:solidFill>
                  <a:srgbClr val="002060"/>
                </a:solidFill>
                <a:latin typeface="Times New Roman"/>
                <a:cs typeface="Times New Roman"/>
              </a:rPr>
              <a:t>Změna koncepce interních vědeckovýzkumných projektů</a:t>
            </a:r>
          </a:p>
          <a:p>
            <a:r>
              <a:rPr lang="cs-CZ" altLang="cs-CZ" sz="1800" dirty="0">
                <a:solidFill>
                  <a:srgbClr val="002060"/>
                </a:solidFill>
                <a:latin typeface="Times New Roman"/>
                <a:cs typeface="Times New Roman"/>
              </a:rPr>
              <a:t>Finanční stabilita</a:t>
            </a: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  <a:prstGeom prst="rect">
            <a:avLst/>
          </a:prstGeom>
        </p:spPr>
        <p:txBody>
          <a:bodyPr/>
          <a:lstStyle/>
          <a:p>
            <a:r>
              <a:rPr lang="cs-CZ">
                <a:solidFill>
                  <a:srgbClr val="307871"/>
                </a:solidFill>
              </a:rPr>
              <a:t>Vzdělávací činnost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Priority vedení fakulty 2023-27</a:t>
            </a:r>
            <a:endParaRPr lang="cs-CZ" sz="140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Zástupný symbol pro obsah 2">
            <a:extLst>
              <a:ext uri="{FF2B5EF4-FFF2-40B4-BE49-F238E27FC236}">
                <a16:creationId xmlns:a16="http://schemas.microsoft.com/office/drawing/2014/main" id="{076FA16E-8D43-5142-E93E-B2EE3ED22CDE}"/>
              </a:ext>
            </a:extLst>
          </p:cNvPr>
          <p:cNvSpPr txBox="1">
            <a:spLocks/>
          </p:cNvSpPr>
          <p:nvPr/>
        </p:nvSpPr>
        <p:spPr>
          <a:xfrm>
            <a:off x="467544" y="843558"/>
            <a:ext cx="6919402" cy="30243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dirty="0">
                <a:solidFill>
                  <a:srgbClr val="002060"/>
                </a:solidFill>
                <a:latin typeface="Times New Roman"/>
                <a:cs typeface="Times New Roman"/>
              </a:rPr>
              <a:t>Podporovat a podílet se na aktivitách rozvoje a zajišťování kvalitní výuky reflektující aktuální potřeby a požadavky „budoucnosti“</a:t>
            </a:r>
          </a:p>
          <a:p>
            <a:r>
              <a:rPr lang="cs-CZ" sz="1800" dirty="0">
                <a:solidFill>
                  <a:srgbClr val="002060"/>
                </a:solidFill>
                <a:latin typeface="Times New Roman"/>
                <a:cs typeface="Times New Roman"/>
              </a:rPr>
              <a:t>Centralizovat potřebné informace pro studenty vztahující se ke klíčovým milníkům jejich studia</a:t>
            </a:r>
          </a:p>
          <a:p>
            <a:r>
              <a:rPr lang="cs-CZ" sz="1800" dirty="0">
                <a:solidFill>
                  <a:srgbClr val="002060"/>
                </a:solidFill>
                <a:latin typeface="Times New Roman"/>
                <a:cs typeface="Times New Roman"/>
              </a:rPr>
              <a:t>Navázat užší spolupráci s rektorátem a CIT při definici požadavků na MUNI za účelem lepší podpory pro požadované dílčí úpravy IS SU</a:t>
            </a:r>
            <a:endParaRPr lang="en-US" sz="1800" dirty="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r>
              <a:rPr lang="cs-CZ" sz="1800" dirty="0">
                <a:solidFill>
                  <a:srgbClr val="002060"/>
                </a:solidFill>
                <a:latin typeface="Times New Roman"/>
                <a:cs typeface="Times New Roman"/>
              </a:rPr>
              <a:t>Přizpůsobit proces realizace a způsob hodnocení odborných praxí v souladu s možnostmi studentů a požadavky NAÚ</a:t>
            </a:r>
          </a:p>
          <a:p>
            <a:r>
              <a:rPr lang="cs-CZ" sz="1800" dirty="0">
                <a:solidFill>
                  <a:srgbClr val="002060"/>
                </a:solidFill>
                <a:latin typeface="Times New Roman"/>
                <a:cs typeface="Times New Roman"/>
              </a:rPr>
              <a:t>Rozvíjet výuku v U3V a průběžně udržovat běhy MBA</a:t>
            </a:r>
          </a:p>
          <a:p>
            <a:endParaRPr lang="cs-CZ" sz="1800" dirty="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06743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  <a:prstGeom prst="rect">
            <a:avLst/>
          </a:prstGeom>
        </p:spPr>
        <p:txBody>
          <a:bodyPr/>
          <a:lstStyle/>
          <a:p>
            <a:r>
              <a:rPr lang="cs-CZ">
                <a:solidFill>
                  <a:srgbClr val="307871"/>
                </a:solidFill>
              </a:rPr>
              <a:t>Věda a výzkum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Priority vedení fakulty 2023-27</a:t>
            </a:r>
            <a:endParaRPr lang="cs-CZ" sz="140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Zástupný symbol pro obsah 2">
            <a:extLst>
              <a:ext uri="{FF2B5EF4-FFF2-40B4-BE49-F238E27FC236}">
                <a16:creationId xmlns:a16="http://schemas.microsoft.com/office/drawing/2014/main" id="{076FA16E-8D43-5142-E93E-B2EE3ED22CDE}"/>
              </a:ext>
            </a:extLst>
          </p:cNvPr>
          <p:cNvSpPr txBox="1">
            <a:spLocks/>
          </p:cNvSpPr>
          <p:nvPr/>
        </p:nvSpPr>
        <p:spPr>
          <a:xfrm>
            <a:off x="467544" y="876575"/>
            <a:ext cx="8041512" cy="356098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sz="1800" dirty="0">
                <a:solidFill>
                  <a:srgbClr val="002060"/>
                </a:solidFill>
                <a:latin typeface="Times New Roman"/>
                <a:cs typeface="Times New Roman"/>
              </a:rPr>
              <a:t>Úprava koncepce a zaměření interních vědeckovýzkumných projektů</a:t>
            </a:r>
            <a:endParaRPr lang="cs-CZ" dirty="0"/>
          </a:p>
          <a:p>
            <a:r>
              <a:rPr lang="cs-CZ" altLang="cs-CZ" sz="1800" dirty="0">
                <a:solidFill>
                  <a:srgbClr val="002060"/>
                </a:solidFill>
                <a:latin typeface="Times New Roman"/>
                <a:cs typeface="Times New Roman"/>
              </a:rPr>
              <a:t>Zvýšení počtu podaných externích vědeckovýzkumných projektů</a:t>
            </a:r>
          </a:p>
          <a:p>
            <a:r>
              <a:rPr lang="cs-CZ" altLang="cs-CZ" sz="1800" dirty="0">
                <a:solidFill>
                  <a:srgbClr val="002060"/>
                </a:solidFill>
                <a:latin typeface="Times New Roman"/>
                <a:cs typeface="Times New Roman"/>
              </a:rPr>
              <a:t>Ve spolupráci s IIV podpora smluvního výzkumu</a:t>
            </a:r>
            <a:endParaRPr lang="cs-CZ" dirty="0"/>
          </a:p>
          <a:p>
            <a:r>
              <a:rPr lang="cs-CZ" altLang="cs-CZ" sz="1800" dirty="0">
                <a:solidFill>
                  <a:srgbClr val="002060"/>
                </a:solidFill>
                <a:latin typeface="Times New Roman"/>
                <a:cs typeface="Times New Roman"/>
              </a:rPr>
              <a:t>Zatraktivnění časopisu Acta </a:t>
            </a:r>
            <a:r>
              <a:rPr lang="cs-CZ" altLang="cs-CZ" sz="1800" err="1">
                <a:solidFill>
                  <a:srgbClr val="002060"/>
                </a:solidFill>
                <a:latin typeface="Times New Roman"/>
                <a:cs typeface="Times New Roman"/>
              </a:rPr>
              <a:t>academica</a:t>
            </a:r>
            <a:r>
              <a:rPr lang="cs-CZ" altLang="cs-CZ" sz="1800" dirty="0">
                <a:solidFill>
                  <a:srgbClr val="002060"/>
                </a:solidFill>
                <a:latin typeface="Times New Roman"/>
                <a:cs typeface="Times New Roman"/>
              </a:rPr>
              <a:t> </a:t>
            </a:r>
            <a:r>
              <a:rPr lang="cs-CZ" altLang="cs-CZ" sz="1800" err="1">
                <a:solidFill>
                  <a:srgbClr val="002060"/>
                </a:solidFill>
                <a:latin typeface="Times New Roman"/>
                <a:cs typeface="Times New Roman"/>
              </a:rPr>
              <a:t>karviniensia</a:t>
            </a:r>
            <a:r>
              <a:rPr lang="cs-CZ" altLang="cs-CZ" sz="1800" dirty="0">
                <a:solidFill>
                  <a:srgbClr val="002060"/>
                </a:solidFill>
                <a:latin typeface="Times New Roman"/>
                <a:cs typeface="Times New Roman"/>
              </a:rPr>
              <a:t> a příprava na podání žádosti o zalistování do databáze </a:t>
            </a:r>
            <a:r>
              <a:rPr lang="cs-CZ" altLang="cs-CZ" sz="1800" err="1">
                <a:solidFill>
                  <a:srgbClr val="002060"/>
                </a:solidFill>
                <a:latin typeface="Times New Roman"/>
                <a:cs typeface="Times New Roman"/>
              </a:rPr>
              <a:t>Scopus</a:t>
            </a:r>
            <a:endParaRPr lang="cs-CZ" altLang="cs-CZ" sz="180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r>
              <a:rPr lang="cs-CZ" altLang="cs-CZ" sz="1800" dirty="0">
                <a:solidFill>
                  <a:srgbClr val="002060"/>
                </a:solidFill>
                <a:latin typeface="Times New Roman"/>
                <a:cs typeface="Times New Roman"/>
              </a:rPr>
              <a:t>Manuály a návody pro akademické pracovníky a doktorandy</a:t>
            </a:r>
          </a:p>
          <a:p>
            <a:r>
              <a:rPr lang="cs-CZ" altLang="cs-CZ" sz="1800" dirty="0">
                <a:solidFill>
                  <a:srgbClr val="002060"/>
                </a:solidFill>
                <a:latin typeface="Times New Roman"/>
                <a:cs typeface="Times New Roman"/>
              </a:rPr>
              <a:t>Zvýšení povědomí u studentů o doktorském studiu, vědeckovýzkumné činnosti na fakultě, zapojení do projektů prostřednictvím zážitkových akcí "Den vědy"</a:t>
            </a:r>
          </a:p>
          <a:p>
            <a:r>
              <a:rPr lang="cs-CZ" altLang="cs-CZ" sz="1800" dirty="0">
                <a:solidFill>
                  <a:srgbClr val="002060"/>
                </a:solidFill>
                <a:latin typeface="Times New Roman"/>
                <a:cs typeface="Times New Roman"/>
              </a:rPr>
              <a:t>Letní školy a další semináře či workshopy</a:t>
            </a:r>
          </a:p>
          <a:p>
            <a:r>
              <a:rPr lang="cs-CZ" altLang="cs-CZ" sz="1800" dirty="0">
                <a:solidFill>
                  <a:srgbClr val="002060"/>
                </a:solidFill>
                <a:latin typeface="Times New Roman"/>
                <a:cs typeface="Times New Roman"/>
              </a:rPr>
              <a:t>Sdílení a diskuse v oblasti vědy a výzkumu mezi akademickými pracovníky a doktorandy (podání projektů, spolupráce apod.)</a:t>
            </a:r>
          </a:p>
          <a:p>
            <a:endParaRPr lang="cs-CZ" altLang="cs-CZ" sz="1800" dirty="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endParaRPr lang="cs-CZ" altLang="cs-CZ" sz="1800" dirty="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44714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  <a:prstGeom prst="rect">
            <a:avLst/>
          </a:prstGeom>
        </p:spPr>
        <p:txBody>
          <a:bodyPr/>
          <a:lstStyle/>
          <a:p>
            <a:r>
              <a:rPr lang="cs-CZ">
                <a:solidFill>
                  <a:srgbClr val="307871"/>
                </a:solidFill>
              </a:rPr>
              <a:t>Internacionalizace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Priority vedení fakulty 2023-27</a:t>
            </a:r>
            <a:endParaRPr lang="cs-CZ" sz="140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Zástupný symbol pro obsah 2">
            <a:extLst>
              <a:ext uri="{FF2B5EF4-FFF2-40B4-BE49-F238E27FC236}">
                <a16:creationId xmlns:a16="http://schemas.microsoft.com/office/drawing/2014/main" id="{076FA16E-8D43-5142-E93E-B2EE3ED22CDE}"/>
              </a:ext>
            </a:extLst>
          </p:cNvPr>
          <p:cNvSpPr txBox="1">
            <a:spLocks/>
          </p:cNvSpPr>
          <p:nvPr/>
        </p:nvSpPr>
        <p:spPr>
          <a:xfrm>
            <a:off x="453773" y="988153"/>
            <a:ext cx="8236420" cy="374723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dirty="0">
                <a:solidFill>
                  <a:srgbClr val="002060"/>
                </a:solidFill>
                <a:latin typeface="Times New Roman"/>
                <a:cs typeface="Times New Roman"/>
              </a:rPr>
              <a:t>Zvýšení kvality a diverzifikace </a:t>
            </a:r>
            <a:r>
              <a:rPr lang="cs-CZ" sz="1800" dirty="0" err="1">
                <a:solidFill>
                  <a:srgbClr val="002060"/>
                </a:solidFill>
                <a:latin typeface="Times New Roman"/>
                <a:cs typeface="Times New Roman"/>
              </a:rPr>
              <a:t>degree</a:t>
            </a:r>
            <a:r>
              <a:rPr lang="cs-CZ" sz="1800" dirty="0">
                <a:solidFill>
                  <a:srgbClr val="002060"/>
                </a:solidFill>
                <a:latin typeface="Times New Roman"/>
                <a:cs typeface="Times New Roman"/>
              </a:rPr>
              <a:t> studentů (</a:t>
            </a:r>
            <a:r>
              <a:rPr lang="cs-CZ" sz="1800" dirty="0" err="1">
                <a:solidFill>
                  <a:srgbClr val="002060"/>
                </a:solidFill>
                <a:latin typeface="Times New Roman"/>
                <a:cs typeface="Times New Roman"/>
              </a:rPr>
              <a:t>Foundation</a:t>
            </a:r>
            <a:r>
              <a:rPr lang="cs-CZ" sz="1800" dirty="0">
                <a:solidFill>
                  <a:srgbClr val="002060"/>
                </a:solidFill>
                <a:latin typeface="Times New Roman"/>
                <a:cs typeface="Times New Roman"/>
              </a:rPr>
              <a:t> program; úprava struktury přijímacích pohovorů; racionalizace nabídky předmětů)</a:t>
            </a:r>
          </a:p>
          <a:p>
            <a:r>
              <a:rPr lang="cs-CZ" sz="1800" dirty="0">
                <a:solidFill>
                  <a:srgbClr val="002060"/>
                </a:solidFill>
                <a:latin typeface="Times New Roman"/>
                <a:cs typeface="Times New Roman"/>
              </a:rPr>
              <a:t>Prohlubování stávajících a rozšiřování nových forem uznatelného studia na partnerských univerzitách (Mobility </a:t>
            </a:r>
            <a:r>
              <a:rPr lang="cs-CZ" sz="1800" dirty="0" err="1">
                <a:solidFill>
                  <a:srgbClr val="002060"/>
                </a:solidFill>
                <a:latin typeface="Times New Roman"/>
                <a:cs typeface="Times New Roman"/>
              </a:rPr>
              <a:t>window</a:t>
            </a:r>
            <a:r>
              <a:rPr lang="cs-CZ" sz="1800" dirty="0">
                <a:solidFill>
                  <a:srgbClr val="002060"/>
                </a:solidFill>
                <a:latin typeface="Times New Roman"/>
                <a:cs typeface="Times New Roman"/>
              </a:rPr>
              <a:t>, BIP, hybridní výuka, </a:t>
            </a:r>
            <a:r>
              <a:rPr lang="cs-CZ" sz="1800" dirty="0" err="1">
                <a:solidFill>
                  <a:srgbClr val="002060"/>
                </a:solidFill>
                <a:latin typeface="Times New Roman"/>
                <a:cs typeface="Times New Roman"/>
              </a:rPr>
              <a:t>Global</a:t>
            </a:r>
            <a:r>
              <a:rPr lang="cs-CZ" sz="180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lang="cs-CZ" sz="1800" dirty="0" err="1">
                <a:solidFill>
                  <a:srgbClr val="002060"/>
                </a:solidFill>
                <a:latin typeface="Times New Roman"/>
                <a:cs typeface="Times New Roman"/>
              </a:rPr>
              <a:t>classrooms</a:t>
            </a:r>
            <a:r>
              <a:rPr lang="cs-CZ" sz="1800" dirty="0">
                <a:solidFill>
                  <a:srgbClr val="002060"/>
                </a:solidFill>
                <a:latin typeface="Times New Roman"/>
                <a:cs typeface="Times New Roman"/>
              </a:rPr>
              <a:t>, Green Erasmus)</a:t>
            </a:r>
            <a:endParaRPr lang="en-US" sz="1800" dirty="0">
              <a:solidFill>
                <a:srgbClr val="981E3A"/>
              </a:solidFill>
              <a:latin typeface="Times New Roman"/>
              <a:cs typeface="Times New Roman"/>
            </a:endParaRPr>
          </a:p>
          <a:p>
            <a:r>
              <a:rPr lang="cs-CZ" sz="1800" dirty="0">
                <a:solidFill>
                  <a:srgbClr val="002060"/>
                </a:solidFill>
                <a:latin typeface="Times New Roman"/>
                <a:cs typeface="Times New Roman"/>
              </a:rPr>
              <a:t>Pokračování a rozšiřování administrativní podpory při mobilitách zaměstnanců</a:t>
            </a:r>
            <a:endParaRPr lang="en-US" sz="1800" dirty="0">
              <a:solidFill>
                <a:srgbClr val="981E3A"/>
              </a:solidFill>
              <a:latin typeface="Times New Roman"/>
              <a:cs typeface="Times New Roman"/>
            </a:endParaRPr>
          </a:p>
          <a:p>
            <a:r>
              <a:rPr lang="cs-CZ" sz="1800" dirty="0">
                <a:solidFill>
                  <a:srgbClr val="002060"/>
                </a:solidFill>
                <a:latin typeface="Times New Roman"/>
                <a:cs typeface="Times New Roman"/>
              </a:rPr>
              <a:t>Podpora opakovaných mobilit vedoucích k dlouhodobé mezinárodní spolupráci související s jejich vědeckovýzkumnou činností</a:t>
            </a:r>
            <a:endParaRPr lang="en-US" sz="1800" dirty="0">
              <a:solidFill>
                <a:srgbClr val="981E3A"/>
              </a:solidFill>
              <a:latin typeface="Times New Roman"/>
              <a:cs typeface="Times New Roman"/>
            </a:endParaRPr>
          </a:p>
          <a:p>
            <a:r>
              <a:rPr lang="cs-CZ" sz="1800" dirty="0">
                <a:solidFill>
                  <a:srgbClr val="002060"/>
                </a:solidFill>
                <a:latin typeface="Times New Roman"/>
                <a:cs typeface="Times New Roman"/>
              </a:rPr>
              <a:t>Racionalizace jazykových kurzů pro zaměstnance</a:t>
            </a:r>
            <a:endParaRPr lang="en-US" sz="1800" dirty="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r>
              <a:rPr lang="cs-CZ" sz="1800" dirty="0">
                <a:solidFill>
                  <a:srgbClr val="002060"/>
                </a:solidFill>
                <a:latin typeface="Times New Roman"/>
                <a:cs typeface="Times New Roman"/>
              </a:rPr>
              <a:t>Mezinárodní propagace (International </a:t>
            </a:r>
            <a:r>
              <a:rPr lang="cs-CZ" sz="1800" dirty="0" err="1">
                <a:solidFill>
                  <a:srgbClr val="002060"/>
                </a:solidFill>
                <a:latin typeface="Times New Roman"/>
                <a:cs typeface="Times New Roman"/>
              </a:rPr>
              <a:t>Week</a:t>
            </a:r>
            <a:r>
              <a:rPr lang="cs-CZ" sz="1800" dirty="0">
                <a:solidFill>
                  <a:srgbClr val="002060"/>
                </a:solidFill>
                <a:latin typeface="Times New Roman"/>
                <a:cs typeface="Times New Roman"/>
              </a:rPr>
              <a:t>; účast na mezinárodních konferencích a veletrzích)</a:t>
            </a:r>
          </a:p>
          <a:p>
            <a:endParaRPr lang="cs-CZ" sz="1800" dirty="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40374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  <a:prstGeom prst="rect">
            <a:avLst/>
          </a:prstGeom>
        </p:spPr>
        <p:txBody>
          <a:bodyPr/>
          <a:lstStyle/>
          <a:p>
            <a:r>
              <a:rPr lang="cs-CZ">
                <a:solidFill>
                  <a:srgbClr val="307871"/>
                </a:solidFill>
              </a:rPr>
              <a:t>Rozvoj a vnější vztahy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Priority vedení fakulty 2023-27</a:t>
            </a:r>
            <a:endParaRPr lang="cs-CZ" sz="140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Zástupný symbol pro obsah 2">
            <a:extLst>
              <a:ext uri="{FF2B5EF4-FFF2-40B4-BE49-F238E27FC236}">
                <a16:creationId xmlns:a16="http://schemas.microsoft.com/office/drawing/2014/main" id="{076FA16E-8D43-5142-E93E-B2EE3ED22CDE}"/>
              </a:ext>
            </a:extLst>
          </p:cNvPr>
          <p:cNvSpPr txBox="1">
            <a:spLocks/>
          </p:cNvSpPr>
          <p:nvPr/>
        </p:nvSpPr>
        <p:spPr>
          <a:xfrm>
            <a:off x="467544" y="843557"/>
            <a:ext cx="6120680" cy="374789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sz="1800" dirty="0">
                <a:solidFill>
                  <a:srgbClr val="002060"/>
                </a:solidFill>
                <a:cs typeface="Times New Roman"/>
              </a:rPr>
              <a:t>Metodika designu studijních programů</a:t>
            </a:r>
          </a:p>
          <a:p>
            <a:r>
              <a:rPr lang="cs-CZ" altLang="cs-CZ" sz="1800" dirty="0">
                <a:solidFill>
                  <a:srgbClr val="002060"/>
                </a:solidFill>
                <a:latin typeface="Times New Roman"/>
                <a:cs typeface="Times New Roman"/>
              </a:rPr>
              <a:t>Inovace partnerského programu</a:t>
            </a:r>
          </a:p>
          <a:p>
            <a:r>
              <a:rPr lang="cs-CZ" altLang="cs-CZ" sz="1800" dirty="0">
                <a:solidFill>
                  <a:srgbClr val="002060"/>
                </a:solidFill>
                <a:latin typeface="Times New Roman"/>
                <a:cs typeface="Times New Roman"/>
              </a:rPr>
              <a:t>Posilování značky fakulty během nástupu silnějších populačních ročníků</a:t>
            </a:r>
          </a:p>
          <a:p>
            <a:r>
              <a:rPr lang="cs-CZ" altLang="cs-CZ" sz="1800" dirty="0">
                <a:solidFill>
                  <a:srgbClr val="002060"/>
                </a:solidFill>
                <a:cs typeface="Times New Roman"/>
              </a:rPr>
              <a:t>Vylepšená kreativa v marketingové kampani</a:t>
            </a:r>
          </a:p>
          <a:p>
            <a:r>
              <a:rPr lang="cs-CZ" altLang="cs-CZ" sz="1800" dirty="0">
                <a:solidFill>
                  <a:srgbClr val="002060"/>
                </a:solidFill>
                <a:cs typeface="Times New Roman"/>
              </a:rPr>
              <a:t>Nastavení systému vyhodnocování efektivity marketingové komunikace (</a:t>
            </a:r>
            <a:r>
              <a:rPr lang="cs-CZ" altLang="cs-CZ" sz="1800" dirty="0" err="1">
                <a:solidFill>
                  <a:srgbClr val="002060"/>
                </a:solidFill>
                <a:cs typeface="Times New Roman"/>
              </a:rPr>
              <a:t>offline</a:t>
            </a:r>
            <a:r>
              <a:rPr lang="cs-CZ" altLang="cs-CZ" sz="1800" dirty="0">
                <a:solidFill>
                  <a:srgbClr val="002060"/>
                </a:solidFill>
                <a:cs typeface="Times New Roman"/>
              </a:rPr>
              <a:t> + online)</a:t>
            </a:r>
          </a:p>
          <a:p>
            <a:r>
              <a:rPr lang="cs-CZ" altLang="cs-CZ" sz="1800" dirty="0">
                <a:solidFill>
                  <a:srgbClr val="002060"/>
                </a:solidFill>
                <a:cs typeface="Times New Roman"/>
              </a:rPr>
              <a:t>Zvyšování efektivity procesů interní komunikace </a:t>
            </a:r>
          </a:p>
          <a:p>
            <a:r>
              <a:rPr lang="cs-CZ" altLang="cs-CZ" sz="1800" dirty="0">
                <a:solidFill>
                  <a:srgbClr val="002060"/>
                </a:solidFill>
                <a:cs typeface="Times New Roman"/>
              </a:rPr>
              <a:t>Intenzivní spolupráce se středními školami</a:t>
            </a:r>
          </a:p>
          <a:p>
            <a:endParaRPr lang="cs-CZ" altLang="cs-CZ" sz="1800" dirty="0">
              <a:solidFill>
                <a:srgbClr val="002060"/>
              </a:solidFill>
              <a:cs typeface="Times New Roman"/>
            </a:endParaRPr>
          </a:p>
          <a:p>
            <a:endParaRPr lang="cs-CZ" altLang="cs-CZ" sz="1800" dirty="0">
              <a:solidFill>
                <a:srgbClr val="002060"/>
              </a:solidFill>
              <a:cs typeface="Times New Roman"/>
            </a:endParaRPr>
          </a:p>
          <a:p>
            <a:endParaRPr lang="cs-CZ" altLang="cs-CZ" sz="1800" dirty="0">
              <a:solidFill>
                <a:srgbClr val="002060"/>
              </a:solidFill>
              <a:cs typeface="Times New Roman"/>
            </a:endParaRPr>
          </a:p>
          <a:p>
            <a:endParaRPr lang="cs-CZ" altLang="cs-CZ" sz="1800" dirty="0">
              <a:solidFill>
                <a:srgbClr val="002060"/>
              </a:solidFill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88253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BAAD6901-BB28-D346-E2E3-07627820F4EB}"/>
              </a:ext>
            </a:extLst>
          </p:cNvPr>
          <p:cNvSpPr txBox="1"/>
          <p:nvPr/>
        </p:nvSpPr>
        <p:spPr>
          <a:xfrm>
            <a:off x="2286000" y="1832770"/>
            <a:ext cx="4572000" cy="4616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cs-CZ" sz="2400" b="1">
                <a:solidFill>
                  <a:srgbClr val="002060"/>
                </a:solidFill>
                <a:latin typeface="Times New Roman"/>
                <a:cs typeface="Times New Roman"/>
              </a:rPr>
              <a:t>Děkujeme za pozornost</a:t>
            </a:r>
            <a:endParaRPr lang="cs-CZ" sz="2400"/>
          </a:p>
        </p:txBody>
      </p:sp>
    </p:spTree>
    <p:extLst>
      <p:ext uri="{BB962C8B-B14F-4D97-AF65-F5344CB8AC3E}">
        <p14:creationId xmlns:p14="http://schemas.microsoft.com/office/powerpoint/2010/main" val="4053345215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SLU-text">
      <a:dk1>
        <a:srgbClr val="981E3A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94B66FBB95CD747AA68483B5C6C88E0" ma:contentTypeVersion="4" ma:contentTypeDescription="Vytvoří nový dokument" ma:contentTypeScope="" ma:versionID="8f40aafa2ae72b644307a5fb020f708a">
  <xsd:schema xmlns:xsd="http://www.w3.org/2001/XMLSchema" xmlns:xs="http://www.w3.org/2001/XMLSchema" xmlns:p="http://schemas.microsoft.com/office/2006/metadata/properties" xmlns:ns2="ebb6d577-6bea-4007-bf0c-19d005cb0daa" xmlns:ns3="82a0b489-4daf-48ea-8c78-edc7439fab94" targetNamespace="http://schemas.microsoft.com/office/2006/metadata/properties" ma:root="true" ma:fieldsID="839638b08c02dad786773cea84fb49db" ns2:_="" ns3:_="">
    <xsd:import namespace="ebb6d577-6bea-4007-bf0c-19d005cb0daa"/>
    <xsd:import namespace="82a0b489-4daf-48ea-8c78-edc7439fab9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b6d577-6bea-4007-bf0c-19d005cb0d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a0b489-4daf-48ea-8c78-edc7439fab9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3187253-3B7E-4979-BD1C-02A221D3E6F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A71F1B3-2E1E-4FFA-8F70-6DD23C814982}">
  <ds:schemaRefs>
    <ds:schemaRef ds:uri="http://schemas.microsoft.com/office/2006/metadata/properties"/>
    <ds:schemaRef ds:uri="http://schemas.microsoft.com/office/infopath/2007/PartnerControls"/>
    <ds:schemaRef ds:uri="febe41fb-4d9e-427f-8ba6-e885505def27"/>
    <ds:schemaRef ds:uri="f955fcc7-db09-4857-a838-04b9f10e6ede"/>
  </ds:schemaRefs>
</ds:datastoreItem>
</file>

<file path=customXml/itemProps3.xml><?xml version="1.0" encoding="utf-8"?>
<ds:datastoreItem xmlns:ds="http://schemas.openxmlformats.org/officeDocument/2006/customXml" ds:itemID="{6E5CA395-A7A1-4DFF-AA83-AFA6DAD82039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386</Words>
  <Application>Microsoft Office PowerPoint</Application>
  <PresentationFormat>Předvádění na obrazovce (16:9)</PresentationFormat>
  <Paragraphs>64</Paragraphs>
  <Slides>7</Slides>
  <Notes>5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SLU</vt:lpstr>
      <vt:lpstr>Priority vedení fakulty 2023-27</vt:lpstr>
      <vt:lpstr>Hlavní aktivity </vt:lpstr>
      <vt:lpstr>Vzdělávací činnost</vt:lpstr>
      <vt:lpstr>Věda a výzkum</vt:lpstr>
      <vt:lpstr>Internacionalizace</vt:lpstr>
      <vt:lpstr>Rozvoj a vnější vztahy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Roman Šperka</cp:lastModifiedBy>
  <cp:revision>104</cp:revision>
  <dcterms:created xsi:type="dcterms:W3CDTF">2016-07-06T15:42:34Z</dcterms:created>
  <dcterms:modified xsi:type="dcterms:W3CDTF">2023-03-29T10:31:51Z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0x010100594B66FBB95CD747AA68483B5C6C88E0</vt:lpwstr>
  </property>
  <property fmtid="{D5CDD505-2E9C-101B-9397-08002B2CF9AE}" pid="3" name="MediaServiceImageTags">
    <vt:lpwstr/>
  </property>
</Properties>
</file>