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62" r:id="rId3"/>
    <p:sldId id="263" r:id="rId4"/>
    <p:sldId id="264" r:id="rId5"/>
    <p:sldId id="265" r:id="rId6"/>
    <p:sldId id="269" r:id="rId7"/>
    <p:sldId id="270" r:id="rId8"/>
    <p:sldId id="271" r:id="rId9"/>
    <p:sldId id="266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480"/>
    <a:srgbClr val="9180AC"/>
    <a:srgbClr val="C8C0D6"/>
    <a:srgbClr val="2E263A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7"/>
  </p:normalViewPr>
  <p:slideViewPr>
    <p:cSldViewPr snapToGrid="0">
      <p:cViewPr varScale="1">
        <p:scale>
          <a:sx n="201" d="100"/>
          <a:sy n="201" d="100"/>
        </p:scale>
        <p:origin x="704" y="184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655480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C8C0D6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9180AC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2E263A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spPr>
        <a:ln>
          <a:solidFill>
            <a:srgbClr val="385890">
              <a:alpha val="96000"/>
            </a:srgbClr>
          </a:solidFill>
        </a:ln>
      </c:spPr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655480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C8C0D6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9180AC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5D278-A6E0-4B4F-B5E2-E6D91A196087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6841-91CF-433A-9040-9524A4CA01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90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66841-91CF-433A-9040-9524A4CA01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5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66ECE-B60F-4549-8BB7-4176D89E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0DA903-9EE8-444A-812A-E4361D6A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2429" y="634604"/>
            <a:ext cx="8229600" cy="3394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9A10D9-910F-884A-91BB-631C4B2DA196}"/>
              </a:ext>
            </a:extLst>
          </p:cNvPr>
          <p:cNvSpPr txBox="1"/>
          <p:nvPr/>
        </p:nvSpPr>
        <p:spPr>
          <a:xfrm>
            <a:off x="1052818" y="1207586"/>
            <a:ext cx="70383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Jak pracovat s touto prezentací:</a:t>
            </a:r>
          </a:p>
          <a:p>
            <a:endParaRPr lang="cs-CZ" sz="1400" dirty="0"/>
          </a:p>
          <a:p>
            <a:r>
              <a:rPr lang="cs-CZ" sz="1400" dirty="0"/>
              <a:t>Definice stylu hierarchie písma pro prezentaci: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Název prezentace/kapitol – písmo </a:t>
            </a:r>
            <a:r>
              <a:rPr lang="cs-CZ" sz="1400" dirty="0" err="1"/>
              <a:t>Calibri</a:t>
            </a:r>
            <a:r>
              <a:rPr lang="cs-CZ" sz="1400" dirty="0"/>
              <a:t> (nadpisy), velikost 32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Běžný text a odrážky – písmo </a:t>
            </a:r>
            <a:r>
              <a:rPr lang="cs-CZ" sz="1400" dirty="0" err="1"/>
              <a:t>Calibri</a:t>
            </a:r>
            <a:r>
              <a:rPr lang="cs-CZ" sz="1400" dirty="0"/>
              <a:t> (základní text), 14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Poznámky a hodnoty grafů – písmo </a:t>
            </a:r>
            <a:r>
              <a:rPr lang="cs-CZ" sz="1400" dirty="0" err="1"/>
              <a:t>Calibri</a:t>
            </a:r>
            <a:r>
              <a:rPr lang="cs-CZ" sz="1400" dirty="0"/>
              <a:t> (základní text), 10</a:t>
            </a:r>
          </a:p>
          <a:p>
            <a:endParaRPr lang="cs-CZ" sz="1400" dirty="0"/>
          </a:p>
          <a:p>
            <a:r>
              <a:rPr lang="cs-CZ" sz="1400" dirty="0"/>
              <a:t>Orlice: 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Poloviční orlice s náprsenkou bez štítu (kulatého pozadí) jen na hlavní straně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Orlice průhledná bez náprsenky – průhledná na stránkách, kdy není obrázek (jen text)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 případě obrázku nebo grafu v prezentaci není potřeba orlice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 závěrečném snímku je průhledná orlice bez náprsenky</a:t>
            </a:r>
          </a:p>
          <a:p>
            <a:pPr marL="285750" indent="-285750">
              <a:buFontTx/>
              <a:buChar char="-"/>
            </a:pPr>
            <a:endParaRPr lang="cs-CZ" sz="1400" dirty="0"/>
          </a:p>
          <a:p>
            <a:r>
              <a:rPr lang="cs-CZ" sz="1400" dirty="0"/>
              <a:t>Pozn.: Nadpisy musí být v barvě FVP orlice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E82D0C0-11C3-E541-A691-594DBCEDA3F2}"/>
              </a:ext>
            </a:extLst>
          </p:cNvPr>
          <p:cNvSpPr/>
          <p:nvPr/>
        </p:nvSpPr>
        <p:spPr>
          <a:xfrm>
            <a:off x="5863447" y="378880"/>
            <a:ext cx="1720555" cy="1655752"/>
          </a:xfrm>
          <a:prstGeom prst="ellipse">
            <a:avLst/>
          </a:prstGeom>
          <a:solidFill>
            <a:srgbClr val="66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EE367DD-CEBE-2D47-951D-85574B9E8753}"/>
              </a:ext>
            </a:extLst>
          </p:cNvPr>
          <p:cNvSpPr/>
          <p:nvPr/>
        </p:nvSpPr>
        <p:spPr>
          <a:xfrm>
            <a:off x="6722070" y="1230610"/>
            <a:ext cx="1720555" cy="1655752"/>
          </a:xfrm>
          <a:prstGeom prst="ellipse">
            <a:avLst/>
          </a:prstGeom>
          <a:solidFill>
            <a:srgbClr val="938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6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65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72707" y="4505969"/>
              <a:ext cx="1691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>
                  <a:solidFill>
                    <a:schemeClr val="bg1"/>
                  </a:solidFill>
                </a:rPr>
                <a:t>www.slu.cz</a:t>
              </a:r>
              <a:r>
                <a:rPr lang="cs-CZ" sz="1400" b="1" dirty="0">
                  <a:solidFill>
                    <a:schemeClr val="bg1"/>
                  </a:solidFill>
                </a:rPr>
                <a:t>/</a:t>
              </a:r>
              <a:r>
                <a:rPr lang="cs-CZ" sz="1400" b="1" dirty="0" err="1">
                  <a:solidFill>
                    <a:schemeClr val="bg1"/>
                  </a:solidFill>
                </a:rPr>
                <a:t>fvp</a:t>
              </a:r>
              <a:r>
                <a:rPr lang="cs-CZ" sz="1400" b="1" dirty="0">
                  <a:solidFill>
                    <a:schemeClr val="bg1"/>
                  </a:solidFill>
                </a:rPr>
                <a:t>/</a:t>
              </a:r>
              <a:r>
                <a:rPr lang="cs-CZ" sz="1400" b="1" dirty="0" err="1">
                  <a:solidFill>
                    <a:schemeClr val="bg1"/>
                  </a:solidFill>
                </a:rPr>
                <a:t>cz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9622" y="281057"/>
              <a:ext cx="1953684" cy="1046520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655480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4" t="62222"/>
          <a:stretch/>
        </p:blipFill>
        <p:spPr>
          <a:xfrm>
            <a:off x="7578154" y="3200400"/>
            <a:ext cx="1530350" cy="19431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655480"/>
                </a:solidFill>
              </a:rPr>
              <a:t>Excepteur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  <a:r>
              <a:rPr lang="cs-CZ" sz="1400" b="1" dirty="0" err="1">
                <a:solidFill>
                  <a:srgbClr val="655480"/>
                </a:solidFill>
              </a:rPr>
              <a:t>sint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  <a:r>
              <a:rPr lang="cs-CZ" sz="1400" b="1" dirty="0" err="1">
                <a:solidFill>
                  <a:srgbClr val="655480"/>
                </a:solidFill>
              </a:rPr>
              <a:t>obcaecat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655480"/>
                </a:solidFill>
              </a:rPr>
              <a:t>Cupiditat</a:t>
            </a:r>
            <a:r>
              <a:rPr lang="cs-CZ" sz="1400" b="1" dirty="0">
                <a:solidFill>
                  <a:srgbClr val="655480"/>
                </a:solidFill>
              </a:rPr>
              <a:t> non </a:t>
            </a:r>
            <a:r>
              <a:rPr lang="cs-CZ" sz="1400" b="1" dirty="0" err="1">
                <a:solidFill>
                  <a:srgbClr val="655480"/>
                </a:solidFill>
              </a:rPr>
              <a:t>proident</a:t>
            </a:r>
            <a:r>
              <a:rPr lang="cs-CZ" sz="1400" b="1" dirty="0">
                <a:solidFill>
                  <a:srgbClr val="655480"/>
                </a:solidFill>
              </a:rPr>
              <a:t>, </a:t>
            </a:r>
            <a:r>
              <a:rPr lang="cs-CZ" sz="1400" b="1" dirty="0" err="1">
                <a:solidFill>
                  <a:srgbClr val="655480"/>
                </a:solidFill>
              </a:rPr>
              <a:t>sunt</a:t>
            </a:r>
            <a:r>
              <a:rPr lang="cs-CZ" sz="1400" b="1" dirty="0">
                <a:solidFill>
                  <a:srgbClr val="655480"/>
                </a:solidFill>
              </a:rPr>
              <a:t> in culpa qui </a:t>
            </a:r>
            <a:r>
              <a:rPr lang="cs-CZ" sz="1400" b="1" dirty="0" err="1">
                <a:solidFill>
                  <a:srgbClr val="655480"/>
                </a:solidFill>
              </a:rPr>
              <a:t>officia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  <a:r>
              <a:rPr lang="cs-CZ" sz="1400" b="1" dirty="0" err="1">
                <a:solidFill>
                  <a:srgbClr val="655480"/>
                </a:solidFill>
              </a:rPr>
              <a:t>deserunt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  <a:r>
              <a:rPr lang="cs-CZ" sz="1400" b="1" dirty="0" err="1">
                <a:solidFill>
                  <a:srgbClr val="655480"/>
                </a:solidFill>
              </a:rPr>
              <a:t>mollit</a:t>
            </a:r>
            <a:r>
              <a:rPr lang="cs-CZ" sz="1400" b="1" dirty="0">
                <a:solidFill>
                  <a:srgbClr val="655480"/>
                </a:solidFill>
              </a:rPr>
              <a:t> anim id </a:t>
            </a:r>
            <a:r>
              <a:rPr lang="cs-CZ" sz="1400" b="1" dirty="0" err="1">
                <a:solidFill>
                  <a:srgbClr val="655480"/>
                </a:solidFill>
              </a:rPr>
              <a:t>est</a:t>
            </a:r>
            <a:r>
              <a:rPr lang="cs-CZ" sz="1400" b="1" dirty="0">
                <a:solidFill>
                  <a:srgbClr val="655480"/>
                </a:solidFill>
              </a:rPr>
              <a:t> </a:t>
            </a:r>
            <a:r>
              <a:rPr lang="cs-CZ" sz="1400" b="1" dirty="0" err="1">
                <a:solidFill>
                  <a:srgbClr val="655480"/>
                </a:solidFill>
              </a:rPr>
              <a:t>laborum</a:t>
            </a:r>
            <a:r>
              <a:rPr lang="cs-CZ" sz="1400" b="1" dirty="0">
                <a:solidFill>
                  <a:srgbClr val="655480"/>
                </a:solidFill>
              </a:rPr>
              <a:t>.</a:t>
            </a:r>
            <a:endParaRPr lang="cs-CZ" altLang="cs-CZ" sz="1400" b="1" dirty="0">
              <a:solidFill>
                <a:srgbClr val="65548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655480"/>
                </a:solidFill>
              </a:rPr>
              <a:t>Lorem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ipsum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dolor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sit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amet</a:t>
            </a:r>
            <a:endParaRPr lang="cs-CZ" sz="3200" b="1" cap="all" dirty="0">
              <a:solidFill>
                <a:srgbClr val="655480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FDB1F92-9D84-D261-E759-AA817704CD84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C2AA6149-7B21-C749-A0E5-C1AD332A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4" t="53210"/>
          <a:stretch/>
        </p:blipFill>
        <p:spPr>
          <a:xfrm>
            <a:off x="7042150" y="2736850"/>
            <a:ext cx="2101850" cy="240665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655480"/>
                </a:solidFill>
              </a:rPr>
              <a:t>Lorem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ipsum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dolor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sit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amet</a:t>
            </a:r>
            <a:endParaRPr lang="cs-CZ" sz="3200" b="1" cap="all" dirty="0">
              <a:solidFill>
                <a:srgbClr val="655480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655480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655480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65548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BF80C9F-76E2-B4EA-731B-C54C63836052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A91E4508-1A5A-D14F-A20F-712B6899A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655480"/>
                </a:solidFill>
              </a:rPr>
              <a:t>Lorem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ipsum</a:t>
            </a:r>
            <a:endParaRPr lang="cs-CZ" sz="3200" b="1" cap="all" dirty="0">
              <a:solidFill>
                <a:srgbClr val="65548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54FFA97-67E1-2245-854C-19D98266571A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F84FCEDF-A688-4B42-AD60-9AF59D3D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1AECA93-8049-CD2E-BD8A-F65C59AF42C1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0E13EA64-F051-E64B-B213-131B5534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655480"/>
                </a:solidFill>
              </a:rPr>
              <a:t>Lorem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ipsum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dolor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sit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amet</a:t>
            </a:r>
            <a:endParaRPr lang="cs-CZ" sz="3200" b="1" cap="all" dirty="0">
              <a:solidFill>
                <a:srgbClr val="655480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12875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DB416EB-B065-BD2F-691E-32ADFFF1CF0B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E4357EBB-365E-3E41-88D4-0C3D18FE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655480"/>
                </a:solidFill>
              </a:rPr>
              <a:t>Lorem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ipsum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dolor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sit</a:t>
            </a:r>
            <a:r>
              <a:rPr lang="cs-CZ" sz="3200" b="1" cap="all" dirty="0">
                <a:solidFill>
                  <a:srgbClr val="655480"/>
                </a:solidFill>
              </a:rPr>
              <a:t> </a:t>
            </a:r>
            <a:r>
              <a:rPr lang="cs-CZ" sz="3200" b="1" cap="all" dirty="0" err="1">
                <a:solidFill>
                  <a:srgbClr val="655480"/>
                </a:solidFill>
              </a:rPr>
              <a:t>amet</a:t>
            </a:r>
            <a:endParaRPr lang="cs-CZ" sz="3200" b="1" cap="all" dirty="0">
              <a:solidFill>
                <a:srgbClr val="65548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840905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C64280C-F3FC-854E-556C-64F3E0B0249A}"/>
              </a:ext>
            </a:extLst>
          </p:cNvPr>
          <p:cNvCxnSpPr>
            <a:cxnSpLocks/>
          </p:cNvCxnSpPr>
          <p:nvPr/>
        </p:nvCxnSpPr>
        <p:spPr>
          <a:xfrm flipH="1">
            <a:off x="4211960" y="4659313"/>
            <a:ext cx="720080" cy="0"/>
          </a:xfrm>
          <a:prstGeom prst="line">
            <a:avLst/>
          </a:prstGeom>
          <a:ln>
            <a:solidFill>
              <a:srgbClr val="65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C794B58F-F382-1D41-B5F6-A321A9FFB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692" y="4696953"/>
            <a:ext cx="986616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65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146050" y="4496221"/>
              <a:ext cx="1761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>
                  <a:solidFill>
                    <a:schemeClr val="bg1"/>
                  </a:solidFill>
                </a:rPr>
                <a:t>www.slu.cz</a:t>
              </a:r>
              <a:r>
                <a:rPr lang="cs-CZ" sz="1400" b="1" dirty="0">
                  <a:solidFill>
                    <a:schemeClr val="bg1"/>
                  </a:solidFill>
                </a:rPr>
                <a:t>/</a:t>
              </a:r>
              <a:r>
                <a:rPr lang="cs-CZ" sz="1400" b="1" dirty="0" err="1">
                  <a:solidFill>
                    <a:schemeClr val="bg1"/>
                  </a:solidFill>
                </a:rPr>
                <a:t>fvp</a:t>
              </a:r>
              <a:r>
                <a:rPr lang="cs-CZ" sz="1400" b="1" dirty="0">
                  <a:solidFill>
                    <a:schemeClr val="bg1"/>
                  </a:solidFill>
                </a:rPr>
                <a:t>/</a:t>
              </a:r>
              <a:r>
                <a:rPr lang="cs-CZ" sz="1400" b="1" dirty="0" err="1">
                  <a:solidFill>
                    <a:schemeClr val="bg1"/>
                  </a:solidFill>
                </a:rPr>
                <a:t>cz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222" y="281057"/>
              <a:ext cx="1953684" cy="1046520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655480"/>
                </a:solidFill>
              </a:rPr>
              <a:t>Děkujeme</a:t>
            </a:r>
            <a:br>
              <a:rPr lang="cs-CZ" sz="3200" b="1" cap="all" dirty="0">
                <a:solidFill>
                  <a:srgbClr val="655480"/>
                </a:solidFill>
              </a:rPr>
            </a:br>
            <a:r>
              <a:rPr lang="cs-CZ" sz="3200" b="1" cap="all" dirty="0">
                <a:solidFill>
                  <a:srgbClr val="655480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586</Words>
  <Application>Microsoft Macintosh PowerPoint</Application>
  <PresentationFormat>Předvádění na obrazovce (16:9)</PresentationFormat>
  <Paragraphs>55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Times New Roman</vt:lpstr>
      <vt:lpstr>Motiv systému Office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Adéla Pluhaříková</cp:lastModifiedBy>
  <cp:revision>69</cp:revision>
  <dcterms:created xsi:type="dcterms:W3CDTF">2016-07-06T15:42:34Z</dcterms:created>
  <dcterms:modified xsi:type="dcterms:W3CDTF">2024-09-19T07:57:33Z</dcterms:modified>
</cp:coreProperties>
</file>