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4" r:id="rId3"/>
    <p:sldId id="268" r:id="rId4"/>
    <p:sldId id="303" r:id="rId5"/>
    <p:sldId id="284" r:id="rId6"/>
    <p:sldId id="302" r:id="rId7"/>
    <p:sldId id="297" r:id="rId8"/>
    <p:sldId id="312" r:id="rId9"/>
    <p:sldId id="295" r:id="rId10"/>
    <p:sldId id="296" r:id="rId11"/>
    <p:sldId id="292" r:id="rId12"/>
    <p:sldId id="293" r:id="rId13"/>
    <p:sldId id="275" r:id="rId14"/>
    <p:sldId id="294" r:id="rId15"/>
    <p:sldId id="277" r:id="rId16"/>
    <p:sldId id="298" r:id="rId17"/>
    <p:sldId id="299" r:id="rId18"/>
    <p:sldId id="311" r:id="rId19"/>
    <p:sldId id="278" r:id="rId20"/>
    <p:sldId id="288" r:id="rId21"/>
    <p:sldId id="305" r:id="rId22"/>
    <p:sldId id="306" r:id="rId23"/>
    <p:sldId id="307" r:id="rId24"/>
    <p:sldId id="308" r:id="rId25"/>
    <p:sldId id="309" r:id="rId26"/>
    <p:sldId id="310" r:id="rId27"/>
    <p:sldId id="304" r:id="rId28"/>
    <p:sldId id="291" r:id="rId29"/>
    <p:sldId id="266" r:id="rId30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55481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63" autoAdjust="0"/>
  </p:normalViewPr>
  <p:slideViewPr>
    <p:cSldViewPr>
      <p:cViewPr>
        <p:scale>
          <a:sx n="75" d="100"/>
          <a:sy n="75" d="100"/>
        </p:scale>
        <p:origin x="883" y="4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669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256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17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531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1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050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51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15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253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839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06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56376" y="226939"/>
            <a:ext cx="956040" cy="745711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 baseline="0">
                <a:solidFill>
                  <a:srgbClr val="655481"/>
                </a:solidFill>
              </a:defRPr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65548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65548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65548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workshop-board-font-wall-stones-2408095/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hrbartender.com/2019/recruiting/top-soft-skills-employers/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wf.krakow.pl/" TargetMode="External"/><Relationship Id="rId2" Type="http://schemas.openxmlformats.org/officeDocument/2006/relationships/hyperlink" Target="http://www.fvp.slu.c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udl.ca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search?ie=UTF8&amp;keywords=Alfred%20Bernhard%20Nobel&amp;tag=ineedmcom-20&amp;index=blended&amp;linkCode=ur2&amp;camp=1789&amp;creative=9325" TargetMode="External"/><Relationship Id="rId2" Type="http://schemas.openxmlformats.org/officeDocument/2006/relationships/hyperlink" Target="http://www.amazon.com/gp/search?ie=UTF8&amp;keywords=Napoleon%20Hill&amp;tag=ineedmcom-20&amp;index=blended&amp;linkCode=ur2&amp;camp=1789&amp;creative=9325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katerina.janku@fvp.slu.cz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meeting-business-brainstorming-1453895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26908" y="1275606"/>
            <a:ext cx="7069428" cy="3168352"/>
          </a:xfrm>
          <a:prstGeom prst="rect">
            <a:avLst/>
          </a:prstGeom>
          <a:solidFill>
            <a:srgbClr val="655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755576" y="1491630"/>
            <a:ext cx="6840760" cy="25241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KA203 - Strategic Partnerships for higher education</a:t>
            </a:r>
            <a:endParaRPr lang="cs-CZ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of the Snoezelen concept </a:t>
            </a:r>
            <a:endParaRPr lang="cs-CZ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its integration into university education</a:t>
            </a:r>
            <a:r>
              <a:rPr lang="cs-CZ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2020-1-CZ01-KA203-078267</a:t>
            </a:r>
            <a:endParaRPr lang="cs-CZ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9/1/2020 – 8/31/2023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BCE268-0AD3-4C92-A053-4638B4C44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4450"/>
            <a:ext cx="2222953" cy="6371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B22DEB-787F-4B6E-A07D-BEAE93EE7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765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48AEA41-0BB8-42F4-AA0D-186367B42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172" y="1454848"/>
            <a:ext cx="4118541" cy="308859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1894E68-2DDC-409F-8E16-6AD8AA49E7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67" y="1144116"/>
            <a:ext cx="4574771" cy="3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96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392501-EAE2-4D79-B09F-CB265EF35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0"/>
          <a:stretch/>
        </p:blipFill>
        <p:spPr>
          <a:xfrm rot="5400000">
            <a:off x="-81815" y="1516387"/>
            <a:ext cx="4011912" cy="28932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5C05C39-991A-48F4-B5F7-774BAC600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61" y="2453897"/>
            <a:ext cx="4630854" cy="26049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19B772B-A443-4D88-B6BF-214BB8C9E3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09" y="256268"/>
            <a:ext cx="4387125" cy="24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3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2EAECA-F654-490F-B515-474D4E50D5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1"/>
          <a:stretch/>
        </p:blipFill>
        <p:spPr>
          <a:xfrm rot="5400000">
            <a:off x="2453789" y="1456789"/>
            <a:ext cx="4011912" cy="23752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9E12B4E-6B0B-42EB-8091-EB8384FCB9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1"/>
          <a:stretch/>
        </p:blipFill>
        <p:spPr>
          <a:xfrm rot="5400000">
            <a:off x="4908819" y="1218334"/>
            <a:ext cx="4892347" cy="270263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C1C52CE-91E3-4008-ADD4-46105B0DB9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1352" y="1420890"/>
            <a:ext cx="4754880" cy="21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3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DE1BE7C2-5B83-40FB-BE84-83AFFA541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1" y="1235703"/>
            <a:ext cx="7433739" cy="34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20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39D18F-4E1E-480A-B5BE-9B9E0F7AA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01" y="933677"/>
            <a:ext cx="5568696" cy="41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333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MULTIPLIER EVENTS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E1 – E3 </a:t>
            </a:r>
            <a:r>
              <a:rPr lang="cs-CZ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E4 – E6 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activities held at each university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Workshop</a:t>
            </a: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professionals and those interested in Snoezelen I.</a:t>
            </a: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II. </a:t>
            </a:r>
            <a:endParaRPr lang="en-GB" sz="1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600" b="1" dirty="0">
              <a:solidFill>
                <a:srgbClr val="65548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6554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 descr="Obsah obrázku cihla, budova, exteriér, podepsat&#10;&#10;Popis byl vytvořen automaticky">
            <a:extLst>
              <a:ext uri="{FF2B5EF4-FFF2-40B4-BE49-F238E27FC236}">
                <a16:creationId xmlns:a16="http://schemas.microsoft.com/office/drawing/2014/main" id="{5CA1B901-78CA-4726-899F-7AE8CD878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44640" y="445787"/>
            <a:ext cx="2926080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7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C37EB4B-B9DD-4A73-8948-C743798DD4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5" y="902316"/>
            <a:ext cx="6911451" cy="38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6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A5E7AA8-9E76-4B33-9D93-599DF95C8B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3" y="1192022"/>
            <a:ext cx="4096512" cy="306425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F5E08BC-A9FF-4053-A88B-0F0F2AE41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77" y="1432149"/>
            <a:ext cx="3584448" cy="26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3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Workshop_short">
            <a:hlinkClick r:id="" action="ppaction://media"/>
            <a:extLst>
              <a:ext uri="{FF2B5EF4-FFF2-40B4-BE49-F238E27FC236}">
                <a16:creationId xmlns:a16="http://schemas.microsoft.com/office/drawing/2014/main" id="{1A7B6F82-20CB-453B-8395-35C2D3018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2939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LEARNING, TEACHING AND TRAINING ACTIVITIES (C1-6)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C1 – </a:t>
            </a:r>
            <a:r>
              <a:rPr lang="cs-CZ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2021, SU (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Short-term joint staff training events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3days 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educational context of Snoezelen </a:t>
            </a:r>
            <a:endParaRPr lang="cs-CZ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C2 – May 2022, </a:t>
            </a:r>
            <a:r>
              <a:rPr lang="cs-CZ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UdL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Short-term joint staff training events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3days)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Psychological and pedagogical contexts of Snoezelen</a:t>
            </a:r>
            <a:endParaRPr lang="cs-CZ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C3+C4 – 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2022, SU (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SNA – MSE 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Courses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 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C5+6 – May 2023, AWF (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Courses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Therapies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 </a:t>
            </a:r>
            <a:r>
              <a:rPr lang="cs-CZ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E521EF7-8BE2-4E04-A1FE-4A6DFAA1E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68144" y="3587072"/>
            <a:ext cx="2915816" cy="14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1059582"/>
            <a:ext cx="6494231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Coordinator: </a:t>
            </a: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Slezská univerzita v Opavě, the Czech Republic</a:t>
            </a: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www.fvp.slu.cz</a:t>
            </a:r>
            <a:endParaRPr lang="pl-PL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(Below </a:t>
            </a:r>
            <a:r>
              <a:rPr lang="pl-PL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SU)</a:t>
            </a:r>
          </a:p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Partners:</a:t>
            </a: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Akademia Wychowania Fizycznego im. Bronisława Czecha w Krakowie, Poland </a:t>
            </a: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www.awf.krakow.pl</a:t>
            </a:r>
            <a:endParaRPr lang="pl-PL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(Below </a:t>
            </a:r>
            <a:r>
              <a:rPr lang="pl-PL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AWF)</a:t>
            </a:r>
            <a:endParaRPr lang="pl-PL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de Lleida, Spain</a:t>
            </a: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www.udl.cat</a:t>
            </a:r>
            <a:endParaRPr lang="pl-PL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(Below </a:t>
            </a:r>
            <a:r>
              <a:rPr lang="pl-PL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UdL)</a:t>
            </a:r>
          </a:p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9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1059582"/>
            <a:ext cx="6494231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Let´s</a:t>
            </a:r>
            <a:r>
              <a:rPr lang="cs-CZ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cs-CZ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cs-CZ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my </a:t>
            </a:r>
            <a:r>
              <a:rPr lang="cs-CZ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cs-CZ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beginning</a:t>
            </a:r>
            <a:r>
              <a:rPr lang="cs-CZ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0" indent="0" algn="ctr">
              <a:buNone/>
            </a:pPr>
            <a:endParaRPr lang="cs-CZ" sz="2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cs-CZ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FOUNDED </a:t>
            </a: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ANSWERS:</a:t>
            </a: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answers are based on discussions, interviews, observations that take place within the project and other activities. </a:t>
            </a: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students' answers were obtained through a questionnaire survey conducted at all three universities participating in the project and statistically evaluated.</a:t>
            </a:r>
            <a:endParaRPr lang="pl-PL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2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1059582"/>
            <a:ext cx="6494231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Snoezelen a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whose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philosophies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spread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consolidated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kind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dogma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practitioners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do not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on?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Snoezelen has </a:t>
            </a:r>
            <a:r>
              <a:rPr lang="en-US" sz="18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clearly stated principles </a:t>
            </a:r>
            <a:r>
              <a:rPr lang="en-US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keep theoretical work within certain limits. </a:t>
            </a:r>
            <a:endParaRPr lang="cs-CZ" sz="18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Everyone who trains within Snoezelen adheres to these principles, which also form the skeleton of the work that new practitioners can rely on. </a:t>
            </a:r>
            <a:endParaRPr lang="cs-CZ" sz="18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pl-PL" sz="18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2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915566"/>
            <a:ext cx="6494231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similarities and factors of Snoezelen training</a:t>
            </a: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not </a:t>
            </a:r>
            <a:r>
              <a:rPr lang="cs-CZ" sz="1800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universities</a:t>
            </a:r>
            <a:r>
              <a:rPr lang="en-US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cs-CZ" sz="18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courses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 and MORE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methodical examples like a cookbook that they can open and work exactly according to the recipe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n-US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lack any innovative strategy in the </a:t>
            </a:r>
            <a:r>
              <a:rPr lang="en-US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en-US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sequencing of 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Snoezelen </a:t>
            </a:r>
            <a:r>
              <a:rPr lang="en-US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courses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very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excited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Snoezelen and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ANY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courses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very </a:t>
            </a:r>
            <a:r>
              <a:rPr lang="cs-CZ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cs-CZ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8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6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915566"/>
            <a:ext cx="6768752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ü"/>
            </a:pPr>
            <a:endParaRPr lang="pl-PL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cs-CZ" sz="1800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Snoezelen? </a:t>
            </a:r>
          </a:p>
          <a:p>
            <a:pPr marL="0" indent="0" algn="just">
              <a:buNone/>
            </a:pP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se are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results of our research: We asked, among others:</a:t>
            </a:r>
            <a:endParaRPr lang="cs-CZ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AutoNum type="arabicPeriod"/>
            </a:pP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is the most important function of the Snoezelen – MSE? </a:t>
            </a:r>
            <a:endParaRPr lang="cs-CZ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AutoNum type="arabicPeriod"/>
            </a:pP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is the strongest point of the Snoezelen – MSE? </a:t>
            </a:r>
            <a:endParaRPr lang="cs-CZ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majority of respondents considered </a:t>
            </a:r>
            <a:r>
              <a:rPr lang="cs-CZ" sz="14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400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elaxation</a:t>
            </a:r>
            <a:r>
              <a:rPr lang="en-GB" sz="14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the most important function of the Snoezelen – MSE;</a:t>
            </a: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GB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was followed by Activation and Stimulation; Support of Communication and Development of Social Skills; Personality Development and Education. </a:t>
            </a:r>
            <a:r>
              <a:rPr lang="en-GB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cs-CZ" sz="14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the strongest point of the Snoezelen – MSE was mostly chosen </a:t>
            </a:r>
            <a:r>
              <a:rPr lang="en-GB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4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of a Personal approach</a:t>
            </a:r>
            <a:r>
              <a:rPr lang="cs-CZ" sz="14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lvl="0" indent="0">
              <a:buNone/>
            </a:pPr>
            <a:r>
              <a:rPr lang="cs-CZ" sz="1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cs-CZ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cs-CZ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r>
              <a:rPr lang="cs-CZ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n-GB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 Possibility of Using Various Methods and Techniques.</a:t>
            </a:r>
            <a:endParaRPr lang="cs-CZ" sz="14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pl-PL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915566"/>
            <a:ext cx="6984776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18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18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groups of students think that </a:t>
            </a:r>
            <a:r>
              <a:rPr lang="en-GB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therapist should work in Snoezelen rooms more often than pedagogues.</a:t>
            </a:r>
            <a:r>
              <a:rPr lang="en-GB" sz="18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indent="0" algn="just">
              <a:buNone/>
            </a:pPr>
            <a:endParaRPr lang="cs-CZ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view is based on the fact that most respondents 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work as a therapist rather than an educator in their professional future</a:t>
            </a:r>
            <a:r>
              <a:rPr lang="cs-CZ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occupational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psychology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educators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pedagogues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the answer to this hypothesis is also influenced by the nature of 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activities in Snoezelen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are more 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therapies and psychotherapies than to the support of education and cognitive development of clients. </a:t>
            </a:r>
            <a:endParaRPr lang="cs-CZ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fact also applies to the 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existence of Snoezelen rooms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are more often found in social services and 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cs-CZ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hours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than in schools.</a:t>
            </a:r>
            <a:endParaRPr lang="cs-CZ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pl-PL" sz="16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2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915566"/>
            <a:ext cx="6984776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 emerges as a problem in the development of Snoezelen?  </a:t>
            </a:r>
            <a:endParaRPr lang="cs-CZ" sz="1800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Voices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of trainers and practitioners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 …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necessity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Snoezelen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least a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evidence-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Snoezelen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ISNA-MSE 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cooperative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universities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colleges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practitioners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scientists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therapies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as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musictherapy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Otherwise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Snoezelen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seriously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intuition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anymore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…“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pl-PL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17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915566"/>
            <a:ext cx="6984776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 emerges as a problem in the development of Snoezelen?  </a:t>
            </a:r>
            <a:endParaRPr lang="cs-CZ" sz="1800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Voices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of trainers and practitioners</a:t>
            </a:r>
            <a:r>
              <a:rPr lang="cs-CZ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Snoezelen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strengthened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…and EDUCATED 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COURSES“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Snoezelen,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profile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„…we must 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to </a:t>
            </a: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the correct diagnostic procedures 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the Sensory Profile…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cs-CZ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competencies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professionals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practicing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Snoezelen“</a:t>
            </a:r>
            <a:endParaRPr lang="cs-CZ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„…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</a:t>
            </a:r>
            <a:r>
              <a:rPr lang="cs-CZ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beneficial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</a:t>
            </a:r>
            <a:r>
              <a:rPr lang="cs-CZ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.“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cs-CZ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pl-PL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6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1059582"/>
            <a:ext cx="6494231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Let´s share our ideas about Snoezelen!</a:t>
            </a: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Ideas are the beginning points of all fortunes.</a:t>
            </a:r>
            <a:b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Napoleon Hill</a:t>
            </a:r>
            <a:endParaRPr lang="cs-CZ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cs-CZ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If I have a thousand ideas and only one turns out to be good, I am satisfied.</a:t>
            </a:r>
            <a:b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Alfred Bernhard Nobel</a:t>
            </a:r>
            <a:endParaRPr lang="pl-PL" sz="1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16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39552" y="1563639"/>
            <a:ext cx="8053097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55576" y="1851670"/>
            <a:ext cx="6388230" cy="178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7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cs-CZ" sz="28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33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843558"/>
            <a:ext cx="7776864" cy="3214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Kateřina Janků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katerina.janku@fvp.slu.cz</a:t>
            </a:r>
            <a:endParaRPr lang="pl-PL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+420 724 395 307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692863" y="404164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15766"/>
            <a:ext cx="1826685" cy="14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5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692863" y="1570706"/>
            <a:ext cx="6820278" cy="273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cs-CZ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GOAL</a:t>
            </a:r>
            <a:r>
              <a:rPr lang="en-GB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project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(in </a:t>
            </a:r>
            <a:r>
              <a:rPr lang="cs-CZ" sz="20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way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Erasmus+)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spread </a:t>
            </a:r>
            <a:r>
              <a:rPr lang="cs-CZ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cs-CZ" sz="16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</a:t>
            </a:r>
            <a:r>
              <a:rPr lang="cs-CZ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about Snoezelen at participated universities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cs-CZ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comprehensive instruction</a:t>
            </a:r>
            <a:r>
              <a:rPr lang="cs-CZ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GB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methodology and </a:t>
            </a:r>
            <a:r>
              <a:rPr lang="cs-CZ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syllabus of Snoezelen</a:t>
            </a:r>
            <a:r>
              <a:rPr lang="cs-CZ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so that the course is applicable in an international student mobility.</a:t>
            </a:r>
            <a:endParaRPr lang="en-GB" sz="16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92863" y="1738076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674273" y="1347614"/>
            <a:ext cx="6820278" cy="3259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ORIGIN OF THE PROJECT AND MY GOALS IN QUESTIONS</a:t>
            </a:r>
            <a:endParaRPr lang="cs-CZ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Snoezelen a method whose philosophies and principles have spread and consolidated to form a kind of dogma that trainers and practitioners do not question and build their work on?</a:t>
            </a:r>
            <a:endParaRPr lang="cs-CZ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similarities and factors of Snoezelen training</a:t>
            </a:r>
            <a:r>
              <a:rPr lang="cs-CZ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not </a:t>
            </a:r>
            <a:r>
              <a:rPr lang="cs-CZ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cs-CZ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universities</a:t>
            </a:r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cs-CZ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cs-CZ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cs-CZ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Snoezelen?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 emerges as a problem in the development of Snoezelen?  </a:t>
            </a:r>
            <a:endParaRPr lang="cs-CZ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63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276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activity types: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Obliga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tory activities of this type of </a:t>
            </a:r>
            <a:r>
              <a:rPr lang="cs-CZ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Erasmus+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INTELLECTUAL OUTPUTS (book, articles, videos, syllabus of the course etc.)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TRANSNATIONAL PROJECT MEETINGS (M1-4)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MULTIPLIER EVENTS (E1-6)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LEARNING, TEACHING AND TRAINING ACTIVITIES (C1-6)</a:t>
            </a:r>
          </a:p>
        </p:txBody>
      </p:sp>
    </p:spTree>
    <p:extLst>
      <p:ext uri="{BB962C8B-B14F-4D97-AF65-F5344CB8AC3E}">
        <p14:creationId xmlns:p14="http://schemas.microsoft.com/office/powerpoint/2010/main" val="402554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92863" y="1738076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4957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TRANSNATIONAL PROJECT MEETINGS (M1-4)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M1 – October 2020, SU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Opava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M2 –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2021, AWF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Krakow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M3 –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2022, </a:t>
            </a:r>
            <a:r>
              <a:rPr lang="en-GB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UdL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Lleida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M4 – March 2023, SU</a:t>
            </a:r>
            <a:endParaRPr lang="cs-CZ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MEETINGS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Focused on: organizing, coordinating and an agreement on activities for certain period, making an assignment of project tasks and dates, performances and completing the tasks…etc. 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GB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 descr="Obsah obrázku místnost, stůl&#10;&#10;Popis byl vytvořen automaticky">
            <a:extLst>
              <a:ext uri="{FF2B5EF4-FFF2-40B4-BE49-F238E27FC236}">
                <a16:creationId xmlns:a16="http://schemas.microsoft.com/office/drawing/2014/main" id="{D182CF0E-F832-4B31-BA90-AECF19CF7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32632" y="1213867"/>
            <a:ext cx="3542152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1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B226BA-C98F-4D17-8C17-52AE1CCA54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/>
        </p:blipFill>
        <p:spPr>
          <a:xfrm rot="5400000">
            <a:off x="2903280" y="736278"/>
            <a:ext cx="5042544" cy="37719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1C90E3F-EE72-4337-A1DD-CFF7E5048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4" y="1764418"/>
            <a:ext cx="3412208" cy="19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5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D7B9117-E0EE-4C33-A0F9-E82BDDE9A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4" y="411510"/>
            <a:ext cx="8193024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1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15785" y="1563639"/>
            <a:ext cx="777686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Nadpis</a:t>
            </a: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kapitoly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781CBF-26A0-41CA-A578-FAA467817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" y="319923"/>
            <a:ext cx="2222953" cy="6371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77DC1D-4DEF-4A07-B1DF-50231F75F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9923"/>
            <a:ext cx="1068321" cy="8241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9DE562-CFCF-4CA1-A1DC-F809077BF176}"/>
              </a:ext>
            </a:extLst>
          </p:cNvPr>
          <p:cNvSpPr/>
          <p:nvPr/>
        </p:nvSpPr>
        <p:spPr>
          <a:xfrm>
            <a:off x="723522" y="1275606"/>
            <a:ext cx="6820278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+B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LwU1u+p2Mc7MB57nj3T/AOtWIpjEOqCMnbsAUn/rovBrQ8H/AD3FtsR2lW8UArzwY34/MA1RsbhobXWIGhR1mi+beucESrjHoa4rmCX72Xoi7qlxHcaOvmRrvFpbBWXIxh3B496yr0hksz3W3VfyZq1Ly2X+woprdSQtpEZvmyAfOcdPqKzNQaP7NYMind5B389SHakdS2RrNceXqJuUVDjU432lcg5B7fhVG42m01Btio/2tNu09B8+Rj8quMkapNbMIw41CFhPn7oKH8xVO+geNtTVWWRY7gB2Xp95hkZpM2jsSPKDealhIwJbdsgL0+709Kbqc26a5K/8tIYj9eFyTSPGp1C7jWQohtWYchs/uwQMimXcKhZfmbd9khZeeh+XIP600UVLJv8AToGJIAkXOPTIrRSG3UXkUoc7Hm2lWAOAvGc9sisqMqkilugYdK17mGU314I4j/rGOwc4BQt+WAaBGYVc20bcBfMZR+lWtShEVxfIkscypMq7lON2c8j2qqr/AOiY7iTjn2FTXzEy3HdjIufrimhMUyv/AGQkG47RMXA7A4Apsgf7FEccFnCnI6jH+IpRsGnr13+ac+mMDH60Oc20WDgB3OB9FoM7bmzq2IdCWFZkmV/KkyFxjjBH9KZo7M08kyyKpXyCOeW5A/rTb2SOXw/HGyoHRAQwHJ+YDr6c0zTmje6j8z5YzHCG2Lg4Eign61IFa0jZdE1BgoKB4w3zdOTzUOlzNFO212QNGytg43AjkfTirMThbDUI1bO/v0zgiqmnLG97Gsm7y2ODg4PT3pxRouhpO0Mcl+SCJPtkbp3Crk55/EVXtmVYtRTyQSRwxP3QCc+3OasXVrMJNRkXy5I4hC7sG4OSMY9evNMhVRNqagoiEEEE5yDIvAz35po0luN1CXz/AO0ZJGZ5TNHz04+YVDZq731ikfLEqoHvup80fGo7WARJVPznDMN5A4H1qKNv9IsCqqCoUZA5Pzk8/wCNMh9CQs0ayq0Q+a1RQWXJC7l5HoeMU5WQW10ssIZ2jiIZicoOOgHrkdaWTy3EzTTOpW1ygA+82/AB9BjmmiNrhLkmaNQtsjZdsFgCvA9TQQ9yM5axO0nCoQ3p97j+dWxJH9rileNZGa8LtuHDZVeD7ZqkHxp3CqGy43d/4Tz9P61cjhhmuYVWcxo1wg3yDO0FASTimTYbopIC4yAt3F09wwFaWkyQDS9I2tL5n9ohnyRtwOmPzqjoMhjuGRWBHnQtx04fGf1NaGgRsmnadcNCpC6sqgHntzxWTWp0wfuowJgfskRPQSOOP+A1LHLlIBn/AJYSof8Ax7j9ahuGVoB0H71un0FW7afzI7CGYl4kaRQp7Z//AF1oc8upr6XcMqzNHhcG0b2z8mf5ZrLtplY6g0oUlyrZxjH75TxWx4cnWKzuoyzSRypZPIrYG4hwDzz6Vz1t5f8AppCkfusoM9CJF61KOdbsuytHGmtwlAxLja3cYlqaZlbUS80e6M3g37eN2UHHHtVWWJVfW1kc7owduD1IlGe1STKv9o+WshVPtUeC3YFBk0yGi7rt4zzxwsw8kXbMFA6cR8j8zTJlAv8AbGw2rq7oGPB5I/wqLxP5KTxrArh/Pk5Zu2I8UuoGSG8uIyxwmsN06bv8imtjGC9xEOopFFqGoxJL5ypuCOPlz868kfTNTSrM0ds7grGb91L46EiPPFUrwOdQ1FXIRk8zdk9cN0HvU00jssZ3Fv8ATfr8xVKdzV7IvaHbiZb9POChGkCk8FsxS9fTpVDSZ2ih1BRjElk6njPGQf6Va0JJXnvAsLNtLlsDOP3coqppEywrfbkVxJYzL8w6Hb1FLudC2LeroGudTJhGFljySB8vFVIoLY6XPI0alxPGA3cAq+R+g/Kr3iCXzNR1Q4GWePH6VUt2hXQLxWTMhuYSGz0+WSmmaJEhsbJpGBVo8WkcqjJ+8SgJOe2GJo/sm2bUhZ+eygi4+dTn/Vl8Yz7KKeTNcMAPmK6YuM9cLj9eKuLH/wATi1WFZDcf6Z5gbgAgyf0oU2ZRbcrFTT/D/wBu1m6sI55FSBVYttBOCyg/+hH8qr2eiXFydOVXCC/leNWZcBdrAZ966PQneXxtfgsFMsZBGcDIZP8ACs+w8/foUS5fbdNsAOefOH+FVztClNp2KOq+H5LGXylvopjuhQkKQMuu78hVS/0me0MW6WKQSIWBTPZmU9R6qa6nxFH9jt5IJlR5Q9ocqckYiIx+lZnjS4ljNpDMpV1hckEYPMr1fOzmjiJOfKY9zpN5BFHM4QpIAylSec7cdv8AaFNn029hlmikh+aB5UkAPQxgF/0IrX8QTyHRrCGORinkIy8c5Ji4/Wia5nc6isjEf6TfOQ3XmMD+lHOx0sS5RuzBNvKIxIQoBiEvX+Ett/PNStp9yHKlUBUZPzdBvCfzNaDjy9Nb7v7zTgePafv78Vbkjt2vH8ub5EiDktwXPnx8Y7daHNlvEu5zhUgA5HKs3Houc/yqY2cwjDlkwS44OSCqhjx+IqS3bfbW6sqlEgn25HPO6rbKI54hhpImaUZIIGfs6/yP8qOdmntWU1sGMsUZm/1siqCFz95Fb/2alls1j3qrM+0S9sH5BnNakUqm/splAXZcW4AA6Yhj5qnetuaSXku4uMj6gf4mlzshV5OVipd20dvdyxq/mIjEA4xmox06Cp79WS+nV8bhIwODkZzUFWmdUXdIXv0FB6UhpOTTKHZo703migB2eKSkooKFoyfrTS1JmkwHbuelAYimGmlqVhFjzmHXmpEkVu/NUi1HehDLxbjGBSdsVWWRl461Kso71Qh2KDnOaUEeopOaYhMUYpaCaYDMUGnZFIdpoAbQKKKQAaSjJooAQ0ClphoAD1pKWigBPxpD1pTTTQAtApuaWgY40ylpDQMKTvRSE0ADHApp+lOJFNoASkaig+/FMBtIfvUhdB35prSDsOKQrit1xTHIHfmmMxNRtuJx0pBce0npUEjFu9O2timkUCuM70h9aeV96Tb70Esbng0meKdjmk280CGmlHHSloNAmIabSmkNAgpDRSd6AA9aRvWikoAKKKbTEOo4xx0puaVTQAEEGkNKWpMigBD1pp6mnHFJQAlIadxSUAITTe9PprD5SaYCfNiilXoKcFBpAMxTh6UuKAtFwFxSijbnmilcTaQnXNKRjqaDmkOF681LaM5VoxAnimMc9aCe3am1LZzSrOWgEZPWjFLRikZNiYOM0DpS5/CgU7juFCnHvQKUDmi40wBO7ipUcqPm59KjUDJ9acfu5NO5rCbRIJFPsadn0qsTSBjnqapSOiNbuW6aw4NQiVh15pyyA9afMbKaYpXjrTSD70/IoNO6KI/mzQcnrTj1pQKLgRGk7jvz0qbatN8liflyaLjO/wDBk00OpW8kZYKLmPcwHAJDY/rWfaK0kGpvvUYi3EMcFv3i9Pfmr/g0I95smcopmh6f79ZdrlYNQCt1ixn1/eLXEmciX72RdmLLoce6NsPAAhxwcTMf61RvFYWlmWUqhibaT3Ac5xWhNMsnhaGJlUtGhCt0Yfvcnn8azbs5s7VW5wsgx/wM0HQnoi9Msklvd3CsCiXEAbnnlWx/KmXcgN1qvbfJkev380+/m3vey8EloGIHGSFxmpNTlWTUNXZo490hDDauMfMvTFBrHYhx/pjZQgm25XHby+f0pk4ZhvIYgWqucn+EYqQTN9u81MKfsm3jj/lltNQ3EjOkJPI+ybPwyaEynsUt3PGTjoPWtq9MkWpzIWJkIXLKTgjyyOv51hj71b7m1e5iaSOQo0KFgr4JYBwf6UxGVEy/YmUqpbzVbP4HiretXT3FxcyTYaSSRGJ2jJwvH04qjErfZJfmGVZRjuetXNWhjjlfypzKodQMptJ+Xk/y/OmJkISQacsxjPl+aVDf7QUHH5UPg2SBVG4SMSfXIH+FBb/QFVunmkj8qCP9EBHaQjHtjighmxcvNdeHYHeZZBDCyBD1RQy4A9ulVtJDIU8sgmWHaBt5GJR/hU37tfDsfl+YHber5PB+n6VU0oKWXfJsCLIQcE8jacVIrkyMosL2Jo13Fn7YKke9ZlsrNdRCNWLbwFA65J4rS8ost0/nAN5s+VIPIwCPxNZaHaytnBDA5qkaJmldsyz3at8r+RHuHPJG3jH4UQI7ahcwj94z427T1JZe9TXskckl00kZctZLs5xs+YDPvwMVXtHU305Chg8WDkZI+6ePyFNGk2RNnF8kmVckZB9d9DCOJbCWOUlsbnBHCkSHH14xSpJ8t8vGWUcf9tBUUyyJb2shXCuG24I7NigzfQvXUck1zMI41BWCRmxgZAc5b69Kqsw811RSB9mUHaPQDJ/SrOpKi3knlkgETcZyQNxqGOSSGaXy5Soe02tjjOVGQaZLGQFhYzsr4yShXnOCM/8AstTFZVaMnH+thII5+8mQPrVexZGtblXBwFyPY4OKmhleNEZWKskkTAjsQGFBLLHhgx/b5PMRmAC45x0lXNXNBVWtYUMgjVdXjGcZxkf/AFqqeH8T62yyTbNyuSxGehzVjSyQDCqF8arCRtHP8QFZvc6qfwoyrjH2UohBVbhsHHJ4x/Sn2ixtDa/fWX7VtJLDbj5ccfnUdwVS1kzuEn2lgc9hj0+tOto3+wmcMnlJcICCw3Zwe3XHFX0OaW7Nzw9HC0Ei3DFd0MG1g2AuJ2ByPwFYNmjsl3tZTiBmJ9QGXp/P8K1tKjlcMIwBtXnccZxP0Hr1rHsm+S4+UkmB+MfSpRiupal3m71jj5vLdmz1H7xamudwumjKoX+0QfmU6ZqOeRjfaqQT88T5Ck8jctLK4M7SAnd58GCDx9w/rRYza0JvFsLQ3O4yxuWkk4XPH3al1OTMl4rx8/2qrkH3VuKreKGb7YVbcCskmf0q5qzLJc30jN839oQHOe2w5NCMoP3ImZdP/wATK/YZGTLx6c1auLjFmka7Vj+1q2AMc+Un+FU7kg6pelWIVmm/Hk9avedBHYw+XCGlW9ifzJOf+WY4I6YyKZpO1kTeHJzbXt0VOCSQfxWQVS0XyXku/OLBfsU+3HrsOK0PDl0q6xftNErLMx3LtGDyw49OtZuhQrcXM6NIY1NpPz/2zNJm62L3iEx/2pqoj+VSYyM891zVSxhWTQ7+QzBWSWHCEHLZ3DrVjW4U/tPVFDFsIm1s+6Z4qLT7ad9Iv3jRmjQxFz2HJA/nTWxrFaD0Yb4fLQqf7OYHnqQrc/pWvEoTV7W6aYSO73O5O6j5+p96zrcrDNZyRt87Wbgj04kGK07eSRddtLlkjWKW4uFX05BzkfjSRzx+I0NDaNPHd+kMQPmJIqhucfdP9Kw47vy/7ECjYyTEBgOT++rQ8PtGPiJcwNITgT7XXqSFzXPPdJDBoE8WRKjuzlueROf6VaJn8RueNFaO1vmuWeKfNoVU+nlv/gazviFP517ZHaM/Zjkj/ro9WvHaTXJ1S4aRAV+yHaTgkYlHAqLx7NBd3GnTRx7JDaKHx0Jz1/nVI5IaVE/UTUm8vw/pKqEMq26OJAeQcxcVPcTCX+05XjQyG4uiTj1QVFqawx+GNLdkYym3Y8njAZOn5UXLWs0euSDfGVnnKBTxytD3Jov3H6mbJN/oeCvD6U+C464lJyPyNW47WVpE2Iz4gV5MchV82I5rMibzIbeOTLBdLnUDP3Tvc1qKHjEKxud0sSqwPb97FSCppIzFaL7PartwRbTZKn7x+fB/D+lTLGwnjjlyuXf+LpmBSP6VVhEcgstzupNrNv6HBzJj+lWomZ5YI+APNJGR/wBMV6fkKDqvoXEKJfWUka7YRcW+Ruyc+UhNVbktkybhh1n/AMOak2sl3aqzZ/fQEsB6xIajlxHIOAybJlUngHnGfzoRlHcrXnN3McEfvG6/WoM1JeyGS8nkY5LSMSc9cmocjFao9GHwodkUce9J/hSimigpKWg4wKYB2ppPFOptAxDSN0pTSHFJjG5NJT8UhWkAh5pKdikxTASlopKYDlJFP801ETxTc4FAFjzV7mlDggkGquaTPvRcVi5uGPejPFVQxo3tRcLFncPajcKg3t6ClD8U7hYlpMmovNo82i4WJcmkpgkBGeaTzF9aAsSUVHvXPWjcKAsOpM80gYetDMvXNAWFpKaZF9aTzQR1FAWHc0gphkFNMvagZKTTTkioWlPSoXZ8feNAFl5FUZYgfjUbXCAfL8xqo/I+bmoWVlJKnPtRcVy41w7Zwu38aYZC3Vjmqgmwf3gKn6U9XDdGBpXET5HejdUdGeKBXJC3FGTTM4oBoAdk80mRSGkoEwNNY+lBoxQIbmigjFAzjmgAptOpDjPWgTG55pDzSnrSEUCGnNJ2FKeTSZ4oAKSlpCaAEpKXmkpoQcUhpefxooASginU0+tACd6OPxpaQUAKelNPc08LSbTii4DaBginbTT0Q46UribIwvNOC1Jsx944FIzqBx+ZpNkuaW4gX1FIWA71G8oP3nJ4qMyD+HNJyMJYhdCXfnNAdcVXZiTSc561FzmlWlInLFqaaQEkc05aRncSgU7FLSC42ind6KaHcbilBxxSmk6mmNCCl5zzRjil7UFCrTZGyR7U7ouajJyaCkIaOhoJ5pDTuWmDHijNFIaLlpjsn1xTtzepqMU4UJmimx4k9qXzB34qMrikbp1qrmqmybcMcU5XYdCaqgsfu0v7z1INJysS66jueheEIw946qrtJmNk2j0kXOR9M1T0+QRWOrQtHHJvhC/MPmUiRenpV/wHJ5euIykrlDyD05B/pVCAGY6ozSRgrGzEE8t+8Xp781zE3/etehdmhhbwpFPHIqyLuWRdxyfnHOMe/rWbdbP7NsSEAfEu5gfvDdVhg40GP5SFbcQSOuHX/Cqku4adaudu0tIOvOQV/wARQdNti/cbI4dUj+V12QMGxyDx/jTtTtSmp6nGk8cgSIPkZAbJXj681XeOWRdSYcbbeNiDwSMrj+Yp13Jm9u24Aa3HX6LTNIgIYvtcSszbGsy2VwTu8s/1FROqItuchy1q4IIPynLD+lSRLI11Cqo7P9mOBt5I2nn8qi2s0dpxjMMmMnGQCxoRRR4P/wBat97e4uJLJo0XMsSbQG+8c4z7cmsEc4wK2F/d29nyG3L1HGPmHFAWM+M/uXxkDKk/nVjUDIqqsisnIOGGDjHWoYn/AHE8Q43KP0YGrWs3E0+0ySu/zZwzZGfWmSxreSdLhAQ+d5jbm3dR6VAN32cjqvmDntnB4p7QutjFMQoRsYw3PVuo/wCAmmA/6Oy853gn8j/jQQbMLyDwxhs+STJt5GN2Cen4frVLT5D5IjPzbfMIH1T/AOtVm2VX0ALtfzAZCccg8fpgZqDSZHjWWSN9jfMBx2Mb5pWAW4dUnuQqlVM05AHQcf0rLJ+Xnmtm5kZLqWPzCVEtz0JxkqKxT+dWVY3dRhjkmkazi2RmyMjIX4C7+gJ/Cq9iyvq0byKjfugdrg4bCA4457VLexyQxQ+ZtPmWTbSDkHnOPqKj01VbVrZd/lBoAHZ+duV5PHakjWfQqRbWN3wynyyVAxwdwqKQ5giXqV3d846VJAjE3SowciNiTkDgH3pJJd1jBFhMI7kED5snGcn8KZmy/cPLa3gaN0LPFIvGGGGXnH4GqsIT7S3nK/8Ax7HABxg7Dg1ZeRfNtWmTehVhtzxyg/8A11BbK095Em5Fzb4+Y4HCHg/lQSw0zzGiu4kxhotzDsQuTipI2jaJfOTKL5OVU4JUM2RntnPWoNO2AXG8HPkMRg9D/XvTkUNbblO1xEmcngnzCOvbrQT1LOkKx8QCO2hcktIFT7xAwetT2jNDcThiVZdSiJwe+5xVXTmaDxHGGYEiZlJVsgnkcGrljhjds8YdF1CAsc443tx+tZy3OiHwoy7olo5XLAn7Swx1OMdaijYLbSKcA7lI/WpdRCgz+Wu1TdPx1xweKjtmK2l2nHzIucgEnDDp6VoYy3ZvaXdSRmZ0kKlfNOQegLqawrB/3suerQSDp1+Q10vh6aCGDUV2HYYXJweTlEIHP0rl9PCtc7TnBjcDB/2DSRzx3ZoPJGuoartiGx4HAGTxkqf6U6eVjcGbIG2W1OMei/8A1qgACaherKTg2r4IXPJQEGlmCBhtDMuLVmyc5OBnmgl7FnxfM0l0wY5Kyyn8yP8ACrVyF/tS4mjhRo0v7TKtkrkqeo7iqvjQwtqsxjTYGllzg8dRjAq0Y4v7VkjEryRtcWbHbwT8nvSMI35EZVxj+27zCqy75sADAGd2MfpVlIYTpMcjyMZPtUP7scZUx88+tV51H9rTj5lXfIvqe+P1qfazaV524bBNCp555RsH9KdjWXQ0vC1vZy+ILqOfckRJ2fMcr8/T34rL0iEtdusbAZt5upxx5bVqeFLZrrxO9usyKQ3LEHBxIv8A9esrTHkTUDGnLiGZRtPB/dtSNlsXtUjkXUtRVmUsqAkjvytVrSbbpt8oYj/VZ5/2jTtWMy6vqUTL8yxndg+m01W068kj0jVYUICyLFnIznDj/Gg1j0Llu6pdaS0yb45EbI3dRvcfhVm2MbeJLBFWVITeTKvfsvGfqayrUM0+jbmMcTMV34zx5pB471oRMzeJ7C1juA8a6m6oc4GT5f5UGEF76L3hVZv+FnyqzBGVrhiG/wB1v8/hXN3g8u00iaT5lJkdlB64mbIroPDe9vimZAN7LPOWAOcja2aw7+KRNO00yL5askuD2x5zZp9AmrTR0njrfdz6jJHCyxIltnHOAHmArP8AF0cUcemSRuCXtFLJ/d/zmtPx2YYPtK2rHY1vblyuQGPmS/8A16y/HsJt49MZGzG1uAGB64C/lVrU4kn7RerGant/4RLTZmmDfuZFKDg4Ei1LLBDJ/wAJC9tIVVbiXCOf4Suap33nTeENOkY4iEU8e7GcESLV6WFIhrkiTCRBJwTwWDR5FDJoq0H6v8zPtBGyW0bAKv2G4UkdWP701fM7tFC21W8y1iA45GJYayYmWSTTkRyGeG4DE8gH95itC02Jp9jIyMrG1TawP8QljzxSCsveTMyCALHYHzUzJbSHBzheZBg/lVtZTNNAvJkNyvzE9vJQY/SqixyZsSFOHt5CuD2zJ/8AXqeKRVurd49ocTxYVBjjy1H+NM6rFpBKk9rFMrLmWBtueoMKYP5YqO5XbO6soPl+cAO2fMpFm8xrQsQx8y3G7qQPLUYFOu2zNKsjNw8uV6EZmWmZLcoXpDXs7KoAMrnAGAOTUBp9zt+1SlM7d7Yz1xmm1aPRhshQefalByKbSrTKHZpKQ9KQGmAtKelNoFA0GKBSmkJOKTGHeg9KaWxSE8CgB2aQnmmZpCM0AOZsmmk0YpMGgBDRQaKACiigUgAClVeKOgo3GmA8kVETzQWzTfagBc0KpbOelLGhLdqc7qBgdaQDZG2rtFRDmlzmnAfLQA3tSruzSUq0AH8PvSGnt93NMNADaKDR2oAXrUbjB608GhhnPFAiMmkNG0ikoAT5c4POf0pkkeKkbtR2oEQsvGGGagktlbmNmQ+3SrdJtFFxFXE6DlSw9qRZQRjPQ1cC88UNGrDBUU7iuVgw/GlzTza8fKxFM8qQdgw9QaLhcA3NOz71GQw+8pH4UoNFxXHUGm5ozTAD0pO1LSGgA7U360GigTEbmkzxxTqb3oEJTc0p4NJQIKKO4oPWgApMUGk70AFFAHFLigQmaO1KEJ7Gn+XtA3HGaLhcjxSge1O3QgcNn6UizKucR5PvS5iJVEhyxse3FP2KoHmOoB96rvcSHOG2+wFQMc8nk1LkYSr9i689qpG3LfhUL3bFfkQLVfvSHrUuRhKtJkjys3JaoyzH7xJoPSkpGLk3uIevSkGcU4dKMcUCuNpy5zShecU4L+dILj15NKKYBjvTxQAvb0pKO9LQNDaXtRijb69aaGAFO7UlGaZQevSjA9SaO1FBQhppFOx3pKBiY55FNPSnkZoCnNBcRmKULx0qQR09I+2OaDRIiC0oX2pb2eKxtzNO6ooGQCwBb2GTVLw5qjat9okeC3jjjYBVS6SVserBMhfpmlcKlWnSV5MtnOflGTSpCx+Z2/Co9MU+dccnHmHGa0NvFJs8+vjpXtEgVFWgKN3ep2UimnpSOR1mdz4BCHxJDFNI0cciOpKjPOP/AK1Zm1I5r+MNvBVlBxycOOf0q34RyuuQHcQQGIwM5IUnFRW0iKdUUwxtvifDEcrhwePes7n0Vn7V+iLLXb/8IiLUrEV3M2dg3cOvGfTmsiU5063XjAkk/M7f8K2jb2//AAiK3AkYTB5Pk4O7507duvXmsmVMaVANqgiZ8tjk8L/hQbrYmlkLm8LMWzap3642VZvrgtf3TEKS9ginAAH3EqNGiDXSxxgrJpqj5ucNhMkflTrq3jS8uV88OPsCMCARzsQ4oNIkAkzdWkhxxbhcgf73/wBao2kOy0A6LHIPoMk/1qaCOP7XYFjvV4QXXJGDlvb6U23Vf9CdsnIlyDyKaKKC1t2Lxmxtd0MTlJG3ZHXlDg/57msQdK2NNQzWMP75I9lyeWzwpAyeKYzOiVSs27IIXjH1FWtaW1Ux/ZPPIywYysMnnjpVJAzecF+baDkj61c1a2ubdIfPhMYfdjJHJB5pkMgYhrROegH5ZP8AjQmz7JIcHf5igc9Bg9vyp0rqbbZ5aZKxjPfgH+eeabGrfZnYYwGXP45xTINmzJXw0QY4+XY+YBlhwRjPYVQ0dfM80sWChfmKjP8AC1aOlRwHQppZpgWVjiAg/Nx1yKzdELPO6IMlo+nbNTcSLNwsJuy2X+drk44AHy8YrH7fhWveLK+qDKnL+c3PRvl5IP4Vjgg85+maZobkEkS29v5kaSKbW4UBs4Bx1+tR6U7wajaypyzWzbdvXOGFSQFbrTtMgVYYnRbhTIRjcMZ5/WotDdv7StJElaIxwu4cHngMePehbFyKFvuE0/HOx+PwJoby/sMbAP5pkfdzxjAxj8c5p9hIWnkZgHYxSDLc4JU8/WozHJ9iSYrtjMrIDnuAD/UUyWafFwdPRphGCNrO3QfIoH06VTj/AOPmErH8xiGQDnJ2nNTlMxaayDLPlcZ6tUNpJJBe20kb4fywysO2VoIDR2KzybSo/cP97nPymmqrfZ8qCQYRn/Z+eo9LVWvkU7l3ZBI7cGpbaXbbkgbQYT1Ho4NBPUdp7D/hIIHdVZTcDIPIPP61pAo0moYZY/8ATodq9gN55rPilaTxBHKxG97ofMR3J9q0NrQy6rDuUgXUQLDnJD9qia1Omn8Jk6gTvuF3523T8jpnnmobQIVnDs/ELEbQOSMdc9utT6iNv2n5fmF2xOeCPvVDp8Uk07RxhSfKdjuYKMBSe/firRhLc6Lw9CjadqjMcOlqsi4fGMx9Tng9MYrnNO3NfRqCOSRk9uDW5oGX07U+cY08NjH3sEisGy+W+hO7+MUluzFbsu2q+ffzAyBM2jMCxxnEWcGiUP5Zyw5hgOM/QUsSvLqISNdzGyxgegg5/QVE+fspypLG1iYHHYOORTIktC742txBqBCzxzKzPgrnjnvmrK7/AO0JEZkRmksSGOcDKe1VvGcM8WoDzopIydxG4deaniI+0Mx37/8AQWQY6/LSZjH+GjLJL6yyHC7pmBJ7cmpGeRtK3EMQrQc46Ha/FQzEtrrsvJa4IAB65ara3DJoM9uigI4ty3GSSDJ3/wAKZpJaIvaGl1H4slg2jzfMG5QwIH7xSeRxVDSpTa66dybyizLgMevluO1S6PJMviNpIN3mO+QF5J+dTUWmqreJtlwzJl5g3GTna9S0brYXWHb+3L/zMhijZB/3RVXTpI103VFZAzeTGVOen7xam1WYvr98RyGEo/8AHD/hVfSY1ktNTyxDC3UoAM5PmL1oRrHoOjklc6SobO2UhQTxnzB/jW8TNDr1lYyRoTDqxYBADkny889+lY67v7P01flAjmkA455ZDWtK2zxLavteKRdTUnJwQMR44pvYxXxFiwm2/Expjlc3coIUY4wwxWDqk4bR9PTcSBHNgHtmVq1vMX/hZzCFiii/cZPJ/irC1OZm0nTInZSEjlwdvPMrULYJr3kdR4vWSHS8SSKzTWNs5UjBH7w//FGsnxorC201dwYhZASOmQVGK0tVPnaDbNPayOJ9MtlikyeomUcevWqGvyzPoumRyt8gMxUf8Dx+FWkefH+IvUbMy/8ACG6aoXlftO7B77lP8qtTpcW9lrobYwEcRLI2R8yZFULqXPg+0jU9JbokEdMeX0/CpoQwsNaM6SoDa2rqOmfkAokWrcr9f1KGnwsZdJKsGZ/NBUDGDubv9K07GNX0ywleZQVtiyoV6kXCDb+mazLLzN2kP8pDSOFAPP38citPTopH0bT2YL5aRSEgtgkefHmgVZaox4yY/sZ2n/UPt46/f5qzGUEsU8KuqpPAMMwPPlg5/Eiqcczb7T5sbYHC/m9Wo0WMRt99RLDkkYyQgyP50XOi2hbmk882rBVDj7OnGADhSMn8hS3mZJ5WyOJXJPcgypmluBCywtCuwqYgwH8RzLyPypkzCa4MikAySAscYGC8XYfWmZJaozZQwmk7/Of500bqJCfMbnqxNIpq0ehHYWlpKKBjs0lFApgFFLSUwExmkxTuaSkxiFaTFPprUhiUlBPFISaACmk80vekxQAhopcUfhQAlHQUGm0ABPWkopKAClA5JoFLuwO1AClsLgdajpQvU0ygBy8tT5AAmO9EK9TSOc0ANHI5pV60lKKAFY/IBTDSt0puaAEooPWkPSgBaKaaKCRWwR71GRTzTfWgBopaDSUALRTTRk4pEjuaO9JzmnCkZthS9qM8UUibiEZppjVhyKfjjJpPvD0UdTSuLmIZIowrPnaP4RUSo20VKcyScD5e1KcKMZpqTDnaIVRmOAMmiSN4/vKRVq2XMgp1+STT5w9rqZ+CexpDWhbJ9KsIq7hkAj3GaPaEyrpGKc59qQ10V1bxPESsajv0rKZFHYUvaIzWLj2KIoANX441ZsbR+VTG1U8qoo9ohPFwRlAZoOMcnir1xaN2X8qpyWsikcHH0o9qT9bi9hgZP7wP40jSRr/EenbmopIDn0NRlWAwVo5weJLHnxj+EsPWk8/0UVX7ClHoOKOZmbryZMZXOcPjNNBbHzHP41DzTh05pXZm6rJDgGk75zTQaM0XI5he+TS03NFAroXquKTbQPrTqQrjNtG0040tAhm00tOpMUAIKdScUtACilFIOlA6c0DF70vam0o6UDQtB6UUhxTQxecCikNL+lMoKKOKB0oKEpwXPY0AjFObeibtpA9+KVxOpCPxOwqR54qRo41GWcLxWTLeXksnl28ZHqxqzb2twSPOk3+tTdnJiM1w9DRu7F+2NJfLBb6fcyx5+ediqIv0ycsfoKztSt/E2oF7eOysLS2ycO984Zh77Bn8Aa34YdvSpsc/e4oszw6ue1Zt8uiOUv8Awk15HbAPpkbRIFZpLM3B/wCA724H1zWzoGkf2VbtEbxrnd28iOFV+ioK1OKQsM07HPHGzmkmUrCPaZDtIy561bAJp7Mo9KieQf3qLHpKpzCnb+NRlvlqOSQAVFJNxxSaZd9DtvC1x5Ou2kgYqQ55/A0g3TXWqsJEBjWRm3HBb5xkD1P+FR+Etv8AwklgsjFV87kgZI4NMuVWHVNWjDAjbKu7GMjcOf0rFM+w5Eqr9C1Esh0ByEfYHcFgPlHzJ3/CqbqTpkb7lIE5UDnP3Rz6Vbs7qRPCs8CnavmOcjIJ/wBXwfas3zmGmHp/r/zG2nc25S9FbtI0mWSP/iXmQFjjeMdB/ntSSbjcsQCQbMfkIx/hTY5wHG4cmxcZB6fKasXN2ZbxWaTJ+wBRnsNmKaZSiQW/mm5slXqyjbk44y3ftUUau0Nphdu5pApJ9OtS28qs1iMjKggY46saYjsYLPrhJXwceu3NMOWxQzxxWlphf7LJh8fvV4x6g/4VnY4rT0KYwtLt4+62cdweP5mncLFJH/eTLnGQ3brzUl++6OJeMjP8+aarL9puVPJKyD8eeas6wY3ki2wxxbVbhM8/NQyGRSxFRJ+8U7Y4jt7kkZwPpmmrtMMn1B/nTpyVeQMMMAnGMYwKjifNvPwDkrg45HJp3JsbGkM82nSW4QOAWwSdoUnnr+FUNDZVvQvOGQ456c8VoaE23SrhVmK7id6YOCABj61neGdo1q3LIjqM5VjwflNTcErFy/YDVYlVyVHmYz6EGsPOQPpW9qoSHW7UNEUfyyXU8gk7sHHbgiufHAxVLYo2rNSdLsp1fJFzIhUYyMqMe/6U7RlMl1aqFaT9zKoCnnv0/OmaPK8cVpKq523mc9R9wZqTQy4mt/L2q/lzqSW25GM49KRo+hQ00LJdqGcopVugyfunFMLFrVduPvkn1zgUaarfbYkjUsxJAAHPQ02KQCzMflqGEu7cQd3Tp9KZDL3mPHBp8iOVG5ijA4Iwf0pkDxteWu9dygAEdN3WpoZke20+Nk3rHOSR6jPIquo82+s4VKJ8qqHY4C8nqaZLILHd9rhCn5twAqaJ18hhJuIEDheeQdw6eneorNjHewuBysin8jUyqHgVEVQyxSnd3YjnH6cU7ksjd401bfECqLMCoJyQAfXvW0kipd6wH3ZE6MmD0PmDk1gXimG/kw6ttkOCpyCR6GugV/Ou9daRkGXRzkctiVeB+dZyNqRk6kzO95I7kk3jHnnPXmq1i+25UseCrDn3Uip9Ux5t2FXav2x8Y7ctxVfTXMd/C4PIb0FWjN7m/wCG7iVbO+2ksv8AZboxxnjef8awdMlEep2j4RsTIcOOOoroPB8kccNyzA7/ALDKAcA5O/jIP1rnNO2Pf2wkyEMiBiBnAyMmktzFbsvwuI9SgdWJLWg5Bx1iOelRlt1shLkFbIDkdcSdKfZssOq2h2hh5GBvHDDawzioGG6zhCx/8uT5x1A8wnJ+nrTJNDxfcNNfLukZwN2MtmrPnzPcGYH54ray+ZeDgAVV8YzLJex7Y0jATpGoHX+dTQNFuDtDvj/s+3LLuIBII70jBL90jKvGzrUrggf6QWXjGBuq0/lrpNyrYZjHCVJH3cSOCP1qlfsYtWkKEnEgZW6HsauTxFtOvpvM2lY1ZR/e/fMD/T9aZpJXSJNLujF4hluEwCAWXsAQQf6U/Tg9145RQF3yXb8446tmobLyU1+eRU/dIHbYTnIA6VbhCzePg0URUNqBwi+m40mbrYr6r5cviy+fywI2llAGcD7rCotFhLW+oBGQKlpuYMcZ+dOnrUuphU8UXccbnYLiQKSOQPm7VQ0oyyJfCOMn/Q2LYHQAqc0GsCdpkXTrPHDLcSEnPUfJj+tbWoTFvEUN08+6ZdYjyhBPGyMg571zjxodJgl8z5/tMilcdBtjOf510Out/wAVKl0sCrCNRgXA6Z8uM4/KgyXxIltYc/FnywUYjUX68ZHzVh61JC+l6XBHbIkiRS73Uklv3rD+lbNgpX4uJ5oYsNTcEA+5rN8QR2cUFj9maTdsl3hsYH75+lNbE1HaaOjmuLe60HS/OkZGTTYhGEHG5blR/QVga3cxt4Y0wLGPM86fMmeSNw/xratPs9x4X0sQ+WksVtIWZud226Q4+lc7qJSbwXpDs7mVbi5XGBjG4H+opnG/4ifmIpD+FYMrk/aLrBzg42RZ4rSjmuJtK1oltwW0sw2eDgYGP1FZNkiN4eyzHetxPgY4wY071rtcRNp+vbYEiP2WzC47AYBoZSWj9TN04tBPo8mCAJzsYjgkOKs6RuuNMt0VSVQTMzY6L5sJ/rWfp8ge60hZSTCtycgHt5gzWjoyN9hMcZcANN8vou6E0ya6M+zO77BvRSIoWUDHYs5H6mrVxuhi8tpA48yMtsOVPyf/AFzUcezdZLwmIyCQOT8zUy7Z1jlWSPa/mISCOfuHH86djoRpS7IViNuzEGQHk8riSfH6CoCokMG0hGYRgnPyjPkYJ/Wn3KFArbg6b3OT0GHnx/LNM/5Z2nlj5pFhUrnHP7oZyfcfhSMomY4w7Dg4YjjpSCmknceO54pRWiO5bDu1KKbQDTGP7UU3NGaAHUU3NJQA4MKRjTfwoouOwpOe9IelBpKQwooooAKTNJmkNADi1NJpKDQAE84pKWkNADTTlHHNFByeBQAjHsOtKibeW5qSOMD5jTJH6gCgBkjZNRnt1pafCpdh1xQBLEu2MmoWPNTynau2q560AB9qBSUfyoAVulNoJpKAFpCaCab3oJAnNJRRQAUmeelLmkoAKQ0tFIkTHNHGMdDSilqWS2LRSUUEMB6Uoo6DNIBu+lIhiklhtHSoZ2BIjXlQefepJX2r5a8HjkGo1C45zSJYoG0DHHtSetKeW6UKNxxQyWyWADg9KSY7n9qX7oFNakZN6j46lHFRJ0qVRxSMpMvRHdEM4Pas68hCv7Vctm2nB6GpLqETJ6GpOFz5WZkK81bhz90jHvVbZslK+lXI+QMUrmOIm+XQsLGoHQGkkhjYAMnFOjbaOcU52G2kfP18bUinZlObTLd+QSufaqc+jMQTG6tWpu96N3GDTPOjneKh1uc5Lpcy/ejP1HNVmsnXIwfxrqHlUcAVF8ztz09+aaZ6FHiCrL4oHMm2kXtxTPJb+7XVm3jZfnjU/Tioms4cHAZT2p8x2LiCmvjjY5jy25pArAc1vvYwbvvYz1yKhNnH/CVP41V2XDiPAy0c7epjfnS49jWqbL/Z4zUf2NM9aLnZHNcJJXVRfeZ2KK0hZqTwy0q2PJ5B+lO4/wC1cGt6i+9Gbg0uK0xYEckU4acM5zx9KFdiecYJf8vV96MrBPSk/OthdMZh8p/SnjSZCRw2O/FOz7Gbz3LlvWj95h9+hpevtW3/AGM5PAk/75NOXQ3LAbJCfpV+yn/KzN8R5Wt68fvMQUGt0aDNz+4f8x/jTX0SReGhkzjoMfzpyoVVvFnPLi3KI/8AL5GJ3pQDnGDW8NGmUY8jBJ/icU5tImDhdkSnoCXqXTmuhi+MspW1Q58A4JwacIy3atifTpo0Ywok7AcBWxk/lVOOz12ZSRYxWq9AZGyazuS+Msu5eaMrlTy+OhprBV+8cH61oJ4fv3G66vxuI4REyPx6YqG78NyrbMy35ExI2LsGCM855obsefU48wt7QRjXOqW8FwkKxTzyMcHykyq+5PQU6HUIZgVRgHA+ZSeRVm48L6gmSrQsT23cj61nP4S1y31OC88y1MbRmN08wndzkdutS5HNPi6eIi0pqJbMzFDhiD6imJ8z72YlvVjmtI+G9QUcSwnI9SPwqGTR7+N1QBHz/Ep4/OrXKfNVc0+sT55VLv1GxyKPvH9am+0Rxozs4VVGSScAfU9qpXmn6nHcrbQRRtI2PmcnaPw6n9K5++8Navc6pNH4gkea2U4gs43ARv8Aabb19hk0OVtj0cHVhV1nUSXrd/caj+J2u3aDw/p8mqsOGnz5dsh95D1/4DmobHWNYTxAmk6slkGlgMqG23YGD0OetLpCahbZtJbeT7LDxFJswFH930rP8Rv/AGfruma0ysYFLQytjgBu9JtntU62GnenBfO+p2cTMcbjUy+/FUYLuJwNjblPIIPalvLuO3t5Z2cKkalmcngCmVSnqkhbzUbC3k8qa9topMZ2PKob8ia5TWfiJ4X06UxPqCzSjqsIL4P1HFeGXEF14k8bNaacst1d391tjZmyzEnjBPQV9ZeAP2P/AA7DoKXXjPVr651B03tBZOI44iR0yQSxpNo+6w2TPkU5S0Z5H/wtHQ5ZNu6dPQsnFbGn+JrO/QPa3KSDPTPNecfHz4d2vgHxCi6TczTadcFhD5zAuCpwQcde1cFpGp3FhcLNC5BB/ClTaqx5oPQ7K+TuhLkloz730rR1i1a3kjkYkPnG3JPFRy2MwuNSmVoWF3G6AMvKksCD7cjrW1ZFo72JuQyvj0IPSmkC4kmkklCPgsQwOGPHHHeuNSZ9JUoR+sNW6fqZNtpJXwxdJIc3bTYiVJFKkYXOQfoay5dPvotMaBrY+Z54fgAnbtI6+ntXUnf5JIjYIHXLY4Gc1GsZfc27kEDH1zz+lPnZv9Vi727nOwK0VzbhoNp+wyxuHHG4q/XPfGKY0UP2mDa7lTpwzkAYbYf0yK6eKNmmKu+xXb7xGR09Kgms1cIxtV3lCFO3AK85x7dapTIeFd9Gcxaqq3ekSABvm+YEcY8w/wAxT4tq21seGxcPwemPlrbbSbQzIyqYhEcxgNwOc8im/wBjwKigPJhXLLlv4uPbpT9ohfVZdjmycMRnjNanh7y3e7jlYhTB27fMKtNoNu2W+0SZPUYB59qdY6MbeeRkmaRWjYEbcEcVXtES8LNK7Rk4jbUJkT5VJk2lvTnrTtRVUWHMiybg2cA8YP8A9epJ9NvILySVoTty25l5A61V1NZMREhgCW5I78VXMc8qbXQdJK3+lLuBLBc8DkAio4UZredlIAVVOD3+YdKdPt+0XpXKjnaP+BD+lQ27N5VwvTKcf99CquZ+zN/w0sf2W4eUMdv3D1G7HQj/AD0rP0RR/bNqHYhDJtYqO1X/AAkZJILldx2bhvAPOCOcDv05rJ02Zo9Yt2C5xMuM9D82Km5PIzX1mHd4ktokcEOsYDP2BHfGfeueI5P1re17934mRSipt8oAL06ViO67m9MmqWw+U09GEbW0KyqAovo9zd8EEH+VTaIyRXduxbO15wARkfcBGf8APam6KqvZS7dhcXcHBBzySM5qTSIydRRGG1RNMpxgn7nI/Sg0a0MzTiVvYcnnf9KYI/8AQ5JGkAKuqhO5yDk/Tj9afp7It/byMgKiVSQRwRmg5aKbj5RIDgfjVIzsXINkmlWSKoEn2kqW7nJqGRfJu7cZywA3cd9x4Ht0pWgI0iKfzUwLgrsz8w4HNDO8Wo28gyhVwVOOwc8/nTRLKsTYu0JAK+YMj2zVmdUjkO1/lPnADGNvXH6Zqo/Fwcdd57+9aNzFJbXzKwA5lXOQR0OcH8aCWjPvCftMu7O7JzW8Y1+2a2qsVVfLI4zgGReawb1mN1K7Zcli2Sc5/Gt+7WaDUdXjOMskW7aeDlkIqJGtJGVq+EnvFR96/bHxxjOM81VsSi3sDSqWQSruCnBIyM4ParWsqUnu1aMhxeODk5/Cs9ch1I9R+FUiJLU6zwnGu3UlUjyxDMpVmAbaGUgBiOTz+lcvYq7XlvHEpZ2lQKB3JPArqvDNuvn6rE0wCosi+aAdvY5xjPbNcnb/ACTxsOoYYI46GhbsxXxM1IQra3ZJcZQKmx/Uff4/OqxC/YYMOxY2synI4Byan2h9XsFj5ZhjpnJ3vz+WKrRqwsoJGVSDHOuM8ghcnj8aZLSRpeMhaLc232XzyTH85kYHJ9vQU+xjWRWRZYvm0lG3ScBSGzjPrx+tVfFELRy2ztNG5ZDwv8PTrT7MlIm3DAfSCVOAekh/LvRcx/5doy7/AHfbGDggkKSPqo/xq/c7mt75kjJVUycdFHm/yyaz75i0yt1PlR5/BAP6VoTy7Le+VZDsERGcYyPNU09DWS0Qts6wavcqzCRPKkDMoI42cnH0q55sUXxEQ2hIjGo/Ju5wN1ZUav8A2vKjApI0cgPPrGa02jax+IMQmaNyt+hbaQVOWz/WoZtHaxS1WOQeK7tWwJBcyA898moNDkZGuwrYL2cqnB7YB/pUuqSBvFF0yjrePgf8CNReH5BHdXP7uN91lOvzjOPkNNFwRFKsg0VJuNn2mRMg99iHp+Vb3iBYV12NVMhT7TbsQx5P7tMmufeQLpWzri4c/jtX/CtzXpHimghLxsGltXJUcjMKd+v4UzO3vIuWUvk/FVCGKj+1GGW5wCxrJ8VwxxRWpjuVl3G4BAGCMTvjNXrY/wDF1EZl88HVCCM46uQKzvFFrNbGPzYyg865UHOekpJH60EzXvo3fDlr5nhq0mUiUxxXfmIeAFEkTVjXMefA2mSB0Gy7nXbn5jkA5rQ8OpIvhprhm/di3vwNpzggQ4z+NZ0kMsngW1njViq6hKrNjgfKMUI42vf26kdnEy+G57jeu0TSKFzzkxA9PTitgi1WLxP9nzsNtahFYZ54zyfQ1i6bC50G5Zl+Tzm+ZumfJbj9K3DapBb+Its/mJHb2zb1/iyVxxTZUtOa3f8AyMixXd/ZcbMoVbgjJ/hy681paS0qW80Ub8b5lJHBPMR/KsmKQlLBVQB/tLKCO+WjNbGjv9mjv45FCyCS5Qk9Qf3VNlThzuxlKFMtised7J82TwTvbkfhioLh82U47+apBz/sNSpw2nskm93jJKAcqd7ce/QGi7le4juppXzI0qckdfkbk/pVXNVE0ruJ1Tc4OP3vK9iDP1/z0pFBEFgUBkLpCMAfNkOOB+X6Ul2JFtiHZlTEhXPQnMn+NIv7u209ywI2REEZGCJG4/SpRilqZTcMaSmk556+9LmrR2rYcKWm9qljTdGzHjFMpIYaBTc0ZoCw4n0o3U3POKCRjrRcBc0lJmkNAx2aN1NpDQA7dRuplJmgBwNGeab370goAcTRSUlACk0ZpCaBk+9AChS574qUBIx6kUiKxA4wKdwo+bBoAY29hnkCoWPWnyNuNIqjOTQFgjjLHleKsErCnWohIFHy9aYzEnk0ADEscmm0ZpM80AFFIelANAAaTFGaTcKABhim0ue/FJmgkBSUHqfaigAFFHNFITFxRikzSigkKKUdKTmpJYUUUvbk80mSxGB25zQ7FV9CaViEXc34VXJZvmNBLHAd+560UnanKO9IhiHtUka4+tIMU4GkSLSAc0dTQoC0GTTJQMU5Tiot+eCaUMqikZyRYXhsircL5GD0rORju4qR3eMBu/pUM4qlPUmvYOPMWq8Uu1gp71ahvEYFZFxVO5QLJuT17UjmlBvRl6NuKUk4qmsuxAOpoMzsAOn0oPFrZbUqydiw0gXqRmmPJvPy/jUSpkc1Ki8gUGcMmpU1eeo6NOeeamEeCMCg7VxkjJ7Z5pdzNkRqSB3NNRZ5GOzHA4VNOa+QEdqaw4qXyiMbpDn26frTHNjGMSyxA4/ik/8Ar1agz5qpndOo7U4SfyKzFfugbieAByTTxarbq0zRNNMeFVVyBU6alp8KArISh6GOIkH8QKcutW+SIoLlznH+rxz+NdtLDU5fxJ2PKxFHMsY0qeHly+hnJpeqXMnmeWkSns7YxWjZ6LKo/wBIuz7Kg/qabca3ND9/T3U4DYeQA4PQ4FV21663HFrEuBnkkgjBOfyFepTjllNLmbZUOHM8rL3aSivVf5m3b2dsgxJ5j+/Gf0rU06w0uWXYVOffrXJyapqLNGkbQFnJGFQ5+9t7n6mqw1q98jfHcOsmCxICgfczjp1ya2eOy+KtGH4HbheDc2UlKootebPUINB0+Qj5Qoz1q/b+EdMlUhJ/LY9ywryJ9W1BnaN9Qn64xvxt+cDt14JqFNSucqzXsrKpUMrO3zZYg49sY61x1Mxj9hfkfW4bhilD+NRjL5s9P1bw5Z2Qcf2tBv8A4VOOPrzXP3i2NrnfeW5I77xXI6e6yzI1wwkLSxod/P3o2/rRNIG06aQRoAtqJAuOhMZU/U5HWqhm7XxRuzzcdwbhqlVRpx5E+13+bOgfVNOTreQn2DZqvNq2nYIa6YD/AKZo3b3xXN6hNJNNcNuGwBjkDAOY1zj8qZLvZLqR51VULevzEpnA+pApzzqrLaKNqPhzhErzqS/A6abXrCLK7bgsCRjyiDx9fqKrS68vmCNbe4V8nOFHY4PesK9uBIskhyVKttJPQkKagZP3RDSZYh8BexwuMn05rnq5tiaiteyO6n4eZZDfmb9f+AbUusuzsv2d2VDzuZT0OD098VFc6wI+RY5OW++4PQ4zgVmzRqqsFmV2+fJUHaeAQBmiRUiLPJJ5hwxRUGVzgEZz25/SvPlOUnds7o8EZUvsP72Xl1aV4GYwMVAGVEgUZ6fjz2pP7YkCMEsvufeLS++OPxrPuW88NI3lxkB2Ynq5LA9OlNlkigk3QzAlA7OZMY4YYwDU2NlwblL3p/izTbWLggE268YGPOxnnHpUE+rT7SRY275xx5hJ57dKoSTWZkMs87OQzNKgIX+IcA888+n0p6XVvG7S27lpNxZUVMqnz8KCeTge1JxT3KjwhlKf8H8X/mZM2p+NF1+3S2s7K60lg3mRCbY0QAzlmPX2FbEuo6pcEFY0CwrubYe31P1qJv3ypywIOMFdoAGe5oXzbhkRbeUQLknlVxxzycc0uRHXPhfKnb9ytPUtLqErqkjRW/ynGzzGyeOTnGKjfUbqUjEQOCMAzEjH0phCumUtzDtfCIG3M65+8zZwOOgHrQpmYlWit4+wflmAHt0o5EZrhXKv+fX4sngnvG8258mLK5IzcgMPcCo9l4qi+ksYnTPC/aV3MfU1II5XEhluWA27Yy0fVRnqAcflQsEcsQla68gqcuAoYyN6KOgH1zRY53wxlyv+7/FlO4utSntpbhrG4EJONwcbAfxPNUb++kuNOW0vLKe4QhhIrQ8AexrcMNzcP9qmmjWKL7odAF/3QAOc0j6Tp7KWGpl5pDuJZiix9zwBz7YpELh3LYvWLXozy+7hvdLR5NPvblLJDxYzBvPOP7rhSAPbrXPeMvEmnzaBJDb3Wp288nyyW9w7Z2/j1r3L9zC4glm+0Y+5IuTtPpg8D3Fc98TtDl1rwdqMf2OAXSIJUluF2yEDnCjtxU8p2+xpUpR0b18v6Z8z6Vqc2k61bapZMUltpRIrL1BFfWVh+1/pY8KpbXWj3K6msQRpEwUY469civkOztrZ7qSHUL42KopwfKZyzAcLgVmvyetVKgp9T9Iw+KVOhGE4KSWqudr8WfHd7461039wvlRRgrDFnO0E8kn1NcYuQaYucY609MbwvJJ9K2p0404qMdjHFV5Yio6k9z9K7PypNXh88vsMuWK9f85rPudqs3OckHOMdasjnWUWBWI84BB35qr5jRzyqCR8rL8wGce9eUtj0m28Qn/dJlmZbR41OFZ13H161B5m2UAd1/rToljeyuHL4dXTaPUc5qAPgMBjkg9OeM/40zsVk5W7kgk+d+ecjGKPMLIgPIAwPp/k0yFws8bqMOrAls9eeKU+UBCuGIwwbnqckfh2pDvqIZApcDtSGXKkcZ2561HuChP7wJJwOaVpFAPy/NuLZ+tBVySNsxrnjjpT9xA+XOfaq2+nwOolXfymeRmgcn7rQ9WKQ5wQe4PrTUmkmDBmLKBwG5x9KbJIGkYkYDHoD+fWhvJjX9z5nKnJYjr+FUYSSbiRyWVu+P8ARUbPDlRg498fhVV9Jt4w6xM8fnLsOTuA5B4/KrxYeWoDHPGcd6djcQxPQ0JsbpRa2K2iWX9n/aFeQySS48sodp/H1rE/s+8gvFZ7ZwBKM4GcDdXV2w3OwYMybTu2kA9c9T9O1QK37tSR25q+d2ucnsE6kkZPiF1XxPEy/MFeLBx2GOvrWJd/8fU2MAeY3T6mu1uUjkuCrBcbhngHBqjPptjI7EwrncfmXIJ96pTEsK7Gb4eG6yvcttCvCwO3IyH6H0qXQgH1N08xkBml249djdSenSr1hZLZiUWzSN5m0lWG4Dac5/nS2FnJHfzSPsk8ySSXaPl/hb/GmpXJlSkjmLRmF7ENwwZVBJ7c81O8phS/hByvmLj3wxxSrpl9HIj/AGdiAQRtINOuLZ401AzQzK5ZSvGP4uc/hVKRjKk7bBDKf7G37eBcgfjipbqaOTVYWdcAvyF7AuT/AFqKF2/4R2WEthBcKwXPAOMZpdURRqMCx4YAkKR/F+8bmmpEOnYglZFu3AOArnr9a0ruRZdQgWQnYWYEZ9QM/wBKxbtDHfzKx5WVgefetvVpDNqGnybF8wylSexO4AVXMQ4FHUpEkvpmjjWMFidq9B+dbV7OovtRYxqfNtYSCex3JyP89653VohHf3EavvAbGenYV0GsytPcTzPIPl06Lbn2kUYqJSRpShoZmq/NNO2c/wClSDGefXpWcxwOOTV/xDMWursk8Neynjt0rJMjFeKpPQiUHc7Xwv8AaBNq6xKys1uWKk4JDL+tcnEf3sbY6MDg11HhO7JvNQ85t4lsFzu55CgcZrlES5ZwFhkZuwCE0lJXMY03zOxtXh/4m9pMrBS7s2FGAp81uBVWDcYYg25UDzDdjplB/wDWq7f29wmq2c0FtMYFlLAsMnaJSetQpb3p8uP7PIAs8rDjgBlxn8cVSmgdKVthPESzRyQGeN1VlyuR1+Vam0udoXDRlgw0mVQRjn5mz1/Gm61b31w0YWFm2k9T0GF9/apLW1vZIreNoThNOnQnsDucgcf55o5kZexn7NaGTfsrGMhQn+jxghfZcZ+tXm2ra3weEM72zAFj9395Gc/Wq93Y3jJbeXbyMTApYYwA3OR/Kr8enTXEVzukWIfZm+8MgtmPA/Hn8qOZFSpT5digjr/ajMcFdjcH/rmRV2AKvjW1MwbabyJmB44JBqWXTpn1RZvN8wEbT0zwmBTb6We58Z2bXDBWkmt1LFenC0uZNG3sZR3RT1SRP+EtuZVHyfbHIwOPvGoNEWM3s4kZwotZ8bepPltip76NF8UTDcG23rZz3G81X0SGSe/lRCu77POeWwMBGp3RUYsjZmGiiMn5ftTNj/gCj+la+sbfs0ErpKJiLTaONpUxYyfyrIO3+xmJB3i6PIPGNg4rRu/MmsLebeu1VtVILfN9x8YHpxRzGTi7lhOPiMnnSLHnVBk9cfvPaqGuTSSQpliw+03OAT/tg/1q3OSnj9XCksNUXA/7a1V1aYPplvC0MYZbu5bdjB5Zf/r00yZw99GnojXSeD55U3CFjdRk9iSIOP0qm24eDFIYGMaiw4P/AEzH/wBatjQLiVPhnq0SKTF9obdntkR1jQTSJ4GkiGfLOpDqOp8undHNKPvfNDtPkz4Zv+WISdTgHjmJ6uJFcw2evxyLsb7Lasw9BlcfzqtouG8K6shKrtmRhleuY3FH2iT7BrSs7Hfa2g574K0XEoe9Nef+Rmt5a2NvIC+9biTOenAjIx6Vu6dOYItWVo1Y+ZcdecE7OfrxXPyhf7Ht5A4/18vy9xhU5ro7SSN7fXXlUl/tErKwOBlh3/KncrEQsjCQGOWxLDIaPcuCDxub/CnXjJJDdSKqRgzJhV4HKtwB2qKLcs1geQBHwSOvzNS3iRmG7MRYxiWPG4jIBVqLm6ga19JJJYPubAUM2CMA5Zv8ajgZlgsJOcqq7cegkl/wqW/m8/RpEbywYoFIz1++eB+Yqlbn/QrFm+ZVLYDemZv60rmMaf5lAHgfrRkVCpIFODGr5jtUGShvenBmxgE4qIMaXcaOYOVj80ZphY0FicUcwcjH96Kbuo3D0p3DkY6im7hSFxRcORjjSU3zBxR5lK4cjHYpOPrTfMNJ5n+cUcwcjH0maaWppY9KOYpQY8njrSFqjLYpCfelzMpQHluetL5jAcGos0Z/Cldj5ET+fJ65FL5it97iq2aUnjGcUczFyInG00p7VXDYH3qd5pA9armJcGSkgU0nimecO60LIre1FyeQWkzS5U/xCjHpzTFYQ0lKR60hp6CsFJR3o59KNACkNKaMUXQrCUUYOcYNLtPc0gsAoPsKUKfQUoC4+9zRcmzG9qKKKVw5JCgZp23HWm4PvS4JpXD2chD7AGmbuTyfpTyDS7eaLkOmyA/McnrS9qdsNGw0iXBjfalGfrSlKULgUiXBiUtKB+NOx7U7EcjG0U7bRtOKQezYxhznmq939oeJkik8hj0cDOKtEHHSgqKLB7JGRp9rqkcpNxrEtwnZfJVf1ArWUcd6cAAKXFJoynBBzij+dLQPWixi6aAL+dOUc0CnD6UWMpUxwZVGXdVHTLHFWQ7eWq2dtLIpYgzOojUkdeTz+lM06BJL0SOu/C7UB6A+tW7pd/zecwTdhjjgn3OfqaWzPDzWhGslSlt16GdMboLn9xFkkMQC5B9M8Cnww8qZrm4kjwxYI6oMgH05x+NEHnO4aEYbliRn5cZycfTFNiVfKkkh7xhSoB+9kAH8fT60+Zs8+OU4GjG0KUU/T/MintYMohQI0gBBd2fb165PtVdFtwVIWMB137QOSc4H06GpLmS3WQu1wGKwebuXqD5eQD+dQWs0f9r+TEm9gkSqAhIBP8+v500etQoqEbJFmW9mlgh+0MXhD/IhJCjDsOB6c1FE0QmnJZ2w/XI/2T09c5qG189Y7eRoXJaQAhxyB5nJ56d6Sx8zffs9ui7mlMe5+gKvjtjuDT1OiFDlT5UFzvjW2k6kxxMw64ztAz6k7TTVE259u4sQQQOu3y2J6e1Jd210sUOJ4kwsQOFJIwuT/Op20+f7U26ZixfcUAGACp6k07m8aNog/wC+ZPLKRgkjDN/00NUXkDQk524jJ45/gHFaP2SGZ1Z5CrZJyGIH389vrVc2Nrh/MhydnO4nptA/lTSLhT0ELQfaBE8kahiQDnpyh4qrbXNqAki3ALYXCgbtx8zH4VrxRWiyxhVXOOSE5xgdKjg2+XG33WQHbjqTuH+NOxXs0UrS4jC5RJyBNbnPlHvnNTzPcPYzGOBsLblQpIUthm9/85qzKI1dj8y4dBtz+dOumaQSFQAkcbBRgA4yT+NFjKdGLaZlyQ3jQzsI/k6JvkGGO0cYGcd/yp6Wlwz3YaaIIqBlIySTtx0+pq46hoJpM4UbVA7k8U6NYjcz7mbasRKgdSdv8s0zblVjNntrtrPieCMshUny92DgDIoOnsY9sl7KXwwO0ALyoAP4davlW+xbtwPAB9e1K4jWM4bc+D1PGNopFOKK39mwNEI2up2fa2WzgcqAMUr6fZRtu3yytj5RvO0HaOef88VYOwIiD72Dub/gIp37hBkb5GKEAfdwcDn+dMT0RBPb2t1IXuIo0I3EttOXJIJz/nFMFrZxndDGmQGJZkHPParMknnOftDFdoOcJyxJ9ai+U7BEGDAHJz1OeMYoCKshzRW4LtNHKZ8ndwBuJ7e1Slo/N8y1VkdiW2oOE54APU/Wom8vY/nLJ52Tks/U5HX9fepUdJLhpIgyybNxSMbVU+34UE9bkL/vBGGkKtyMnoB1PvnNOZhJJHGdyQDOA7cD1x7/AIUw4eCEM5UqGxnODz0H5054yLtEmDQLsJAYHkfz5oKkErW7Rhgdp38RqOdvu3f8qcblWBiKqkR6ARqWA+veo7t4dkWwAHzGJjVcADtznJNPEjEncsiwngiMY49ATxmpMuW6EXyfKbzhOVKnySwyeD+VJutZQJJSyMudxU8ue2BjAFK4iW3kaeKTLD9zlu2fXH9KZI0TRgoBG654QHLe5JNITVyaU3E0fnXEkcCRABUKdc9ABjk+5pGh06RnzPKjOcs0q52euAOpNTXCXDRfaLq5dXXaqRgAsT2+gpHXTpCNxuBI43SOzZI9cepPqelTc49CqsaeakHnF7djxIyYwf8A63FLf28qQSx3Nz2BVHGWZe3rj6cVZRVQCLMz2jMSpIALEfzqpfIYoWjVnVS44xkdOMnuaDKdF1Jo8x8cfDDTdazf6e4tLpuXGPkY15je/DHxJBIQlpHMvTKSDp+NfSSqyxj5TgdzVO6h3c9TWsT36EprRnz5ZfDHXpXHniG2TuzOGP5Cr8vwmkG0w6oN38RaM8/ka9na35xt5pjW3PSrOnmPb4XaPVrbdlGLRn0IyAf5VBcZeV1kbyykZA+TnI6D8fWpLZom1SxM25o/3YYA4JAwOtV73YtwWWRm3K2QexyePfgda8s9qT/fR9BYtxs5+CVBTd7cmoRyrtuHyYyMdcmn20rJYXUYY7ZPLBH0JNVw/BA4B7VNjtTevqTQrukiZtyxs4XcB7jNO8uT92o5EhYJk+/6VAr4289DwB61KZGV4w3BV2ByOetBV3cj+YIGIADZx17Yp0igB8Nna+0Z6kc1EGGMZJpJSVLbkYHPOe1MpPQewwTg5GTg+1Iu4uFAzyMe9MLHJU5BHXNJu9elAm9Ce5UxyvH1IP8ACc/rRJHLDjzFKsGI2nrxTZSfMYscHjoaQspIDEn1xVGTewpf1Hbg+9KWK81Gqs527hkDPJwOBQHx3xkYNI1UkW7b965VRlsfKMdTkf0zSGbJYlUXJOABgD8Kjs5MO3yBwEPUE7ckDNMlwsrBTuAPBIxmmZRf71luaT98A3zNtXBB9qiZxuO4EHJzUU7Dz8jdjAIz16CmzSbnZj1Jyag3g9C5buuXBLDcuMqeRyKfHsN23lMV+YhN2AMc9TVfTtjT/MeCrYGcZOOBUtt+5vZxKFfarK20gj86ZE7akalSByKXDNucHIXknPSq29c4Jp0xHmttUBc8AU7FNqxO0cLW5LqC2c+ox9PzqJ7aP5fNiTeRnDpytKgzaySeYuQQNncj1qOdpGYu45Ybuf4uaZnZXEe1tHJdoISx6nAp89nafu5vLUgMduSflwfrUckgLsdoAz0HanyMUJHUBuvrxRdkzjG60I7mxtvOfzrcCQ/e3Ag1oXVrbPEzrbE/6OokP3uNwx9BnFUryQyXEkjAksSau3BdLZ2SUEGLBXoT/qzz+dJt3KjGPKtCvfJAJ5VWCPaJWIyAfx/lVcCNcbI41+iiptT+W5lXqwlcEg/SqhfoKSZaSN/w7Iou3UbU3WxXcFGSffNZYuCrkleBxgGr3hmOKW9CtvYtbvkbto3buOee1YzHDsG45PagwpNKrK3kalxLsZEySMkA4wOtEvlKzxgq5EjKD6+1U7xmVIVZSGUH9cH+tSNlZnZmKsLkDbjp15zTQXXKXtTm3kBkQEO3KqATwOp70kJXEAUld0Eu7qc/f/wqHXDDHclYfOB3vkOw9RjFNtWYLbyAK37mfgjpwc9frSe5lTt7BWI3yu0kfeXI57Zx/SpolZ1l8uNgPJJyvouMmqjzfu4+P4f6mp4JlVG/eYzE3XjsOKZrU+BCgbrpQMIOBjt0qe5aGS/hRIuP3RAb5vmwpJ5qqhBuowrBi23BOByRU11C0FxabtmHiikXac8EDilqae7f5Fa4s7Y6pIZIFV/PO4gcg55qC0021S7LRK6sY5E4OeChB4+lW7x2a/lY5yZT1+tLYu0d2rKxVsOCQfVSKLspU4uK0Mv+yIf7OKrcOB5w4IBP3T+nFWLywL21okcqrsSBSSvZd47euasD5rZ2wSBIm4+hO7FXJmAsLaNS2JFiLDP8QL8/rVc7OepRhdaGZe2UzePftJHmQ/2krEqwB2+YKpavawJo0DJ9oFx9quCysvy7dy4OfWujnX/irfLG1c36qM8jO8VW1JHWJJW2gPLNgA/7XpVKozCeHi5xsxPDEqN8M9ds5iVHm70yuSDhKwY5FHgu5jwMjUEZTnplD/hXbaCfO8I6vaiNGYkyAnGeAuayFSE6BdI0a8XcbD5R/dYVXOcP1d88lfaSMvw8iS+FdbO0FkMbElu2yQYxUM10zW2qbtp8yxtF+70wY+lb2jQQ/wBkav5cShfLTcAuAR83J/Wq8kFi0V3m2Uf6JAODxwUp+0JWHl7Wa81+hyksbDRopNpCG4kG7tkKn+IrqbNYZrDxJOzCNlk3KqjrlTVKezszpyR+WNvmuQNx6lV/wrahtbZrTWnjUohVGcBvVCB/SmqiHjKElH5/qckkjG40/cchIQqg88Bm4pt1GVhuBuDKGh5XpyjGtn+zrTz7RlVgI4wMA8HBPJ9+aSbSIQrqXk2sYycOOykD9DQqkTqWGloF4Y38PybYsMlvEQ27rl+47mqiqDpVju+VR5oyvXP70/zNbs+n2j6YqKsgUQRrJnvg9fbpTFsbUadaxLGNsfm9STycnt7cUudHNChK3zOMzwM8Ubh6j8K61LO0T7ttEMf7Oaf5UY+7Gi/RRU+1R66wcmtzk4o5JGASN2+imrKafet/y7sB6txXTLxwOKGxik6zNFgl1Zz40e7bqY1/4FVmHRkCnzp2Ldto6fnWsMAUh61LqyZosJTRz8mlXisQqh17NkCmNp16o/1DH6c10dODcdqarSE8HDucpNDND/rYnT6ioe1dgTkYPI9DVeWztJfv28efUDBpqv3M5YN9GctzSGt+TR7RiSryqPQNnFQPoox+7uDn/aWq9rExeFmY/akrVfRbgfdmjP1BFQvpV4Onlt9GqlNdyXQmuhn4NFXTpt9sLeSSB6EVC1pcqebeX/vk0cyIdOS6Feipvstx/wA+8v8A3waUWl03S3k/75o5kHI+xAelIasrp943P2Zh9eKd/Zd8R/q1x/vAUc67jVOT6FPIpM1dGlXWfmMY/wCBVPFoxY83UfToFJpe0RSoTfQyjTSea2v7HiH3rh2+i4p66ZaqP4m+ppe1Rf1aZhfSkOa6B7O3bho1P04qJ9Ntf9r8Go9qhPCzMQU5WNaraZb9mdfxzTG0uPqsrj6in7Ql4eSM4SOM4alEr555/Crrabgf639KT+zhx+9/SqUzN0WVPMY8nApdxxnirq2Ef8TM1P8AskA525PvRzh7BGf5gxjjNKA7AYBrRWFFHyoBj2o2+1HOxexRWjhCqCxJNOaNcVO3SmEUXY/Zoh8sZpBGuThamA70hzk00yXBEW1fSkC1LtptUiWhm2jHFONFMkbRg06ighjcUEUHrS0yGhu2k21JijFBNiPaaUg06imS0MxQc040lIloT2oxSgfNRQSxAKWg0d6DOSCgUdqMUGTiLml7U00hJxiiyJcTW0ccSZ4VgAx9s/8A6qnuNrTZKkMQVC56H/8AVUGiIWjaTglWGExkmrSt+/bzFUs3DEp09xWbep4WLjesyvBsKlupOWbcBzjtn061A25oVBOC4Vip4GQRjAHtxVmDmFdynaAynnvuz07VHe8RDzCC2zEhQ5GQMgfpQnqY+xUpalSRYVidVjBxGFU4xztUfjUcMh/tiR1UAll29tpyKtN1dUQckKgI91zVW2Lya0doAaWQjp0/zirR3U1owsM7bYbS5LgFQOBh1x+tQaTkzzptDu8TgcZ7fzq1YLJ54WNcskjAnOB96quhE/2nEqj72Rj1zVdDZbMTVNizYRsr6Y54CjmnMn72LdKpLbGyTwMqevvVfUmU3J2BgpJPPuT/APWqaMqwtdz7R8vIH3cE/wD1qZpb3US8ySL5xZeSfu9ywqtIdplV852nv3wKsspM4W537WY89+q5OM1WnwHlDYPDgH06UxxRLC6KYmUEttOe38JqGAp9lAZjuUOQV654xmp7IgiFdpbls/XBqvalfsjhwSATgDrnaf8ACmUiS+OJJTj5vMXj8DUt3vKksWVdjiPd/d56fjUGokGSVtu3LpjB4+5T5lXywS4G+Nmx1/CkKxGwU2lxIv8Az0QKM8kHqafbeSL+RSCY/KOBnknb/jUcrKLS4wcZnUADsMGkiER1La25YyuMA8/d9frTHYF3LprMGOMqGx65p7ALF0Gdud31Wo2XGkIwYnLgMO3f9afOVSAhcM23k9/uigB8nk74o1UMAhJbuTtH8qN0SgbVdm2HqcDoOf51HK0W6FQCyiM56A5xUrNGvlLEjb/Kxgncc4H/ANegmwkgLuPtBcKFbaoUDPzc1Wj2sqqud+Dz688VOpDM32hnO1ThRx/FyKgiHnRxxouHAwD6nPf0oGtiV32QPHJCgdJTu4ySc85P4VNuW4uZGSNWZoiWJwoB9gO2KgL+XatEQp2T/eABUnPr3qSSVZrm4lCKWMHzFjgZ9QBgD6VJNlch3K0UJK5CplQc/NzSqFGp/vVWMEbioXP4YppXAjZiwbYu0dQef0ptswi1MPIOVbJCgHnFA7CXUnmSxsVjA3kkKuByaumZ5GIlWQwg5KrwOnb0qvey7rqEngr1ygHOfarCszTvPNHI8W7BAO0nikTbREO6JLVka3BLcoS3K8/rTZnjaPdtxIMgBVx+JNKzKtuFZF3FlYYOcZ7GmzuJIxtQBhwNoxn60hJIszKQAbgzvNlQqjpUy/2eW2zwyqcZY7uc+g9Pxpl4qxhPNaSS5LDoxAUflz/SnRXFl5uGsFwF+YFjknH6UmcsvJMdHHsdN8YNqxYR7pBwffsDUN9HHFNFEsjyRiQndu+Q8Dp61JFFgI0yqiSA7N5IC/1NVNTWNJkWPc3Uly2Q3uBjikldhQknVSNa/mtPsbKuDkY6Vzcq9fSpcnuSaStoqx79eu6zTasVGj70zYc4q3IPamBfmqrmB6bHmS604QxneyIuAc5bcRTLpjDfPtQx8OpUjJzyD1prPLGbCboM/IR7P1p16rf2m0czgAeZgg7uOTj8a8210e5P+NH0ZHbqjafeO0m10CFBjOeeRVdDhJV45UfhyKfAX+xXLBePk3c9MtUKKWWRtygKuSM9eRwKVjrutR4ZVVeoYPnOe3pVmSRTNDujRgJnZiRktls4NUsMU3chc4z71amhUSx+W/DzsFB7DI5J98mixTlqVywMAQjvk+/FPaRmVwTkFlY++AahKMId+4HDbcfhT5VQBthbouM89uaLDT1EPWkpueT29qMnHvTKuiedxJJlVVBtXgdOlOnKuwSKMKqljgck98k9Tx/Ko7mMxOu1lYMgYY7cdDSyAxbf3gZ8MGA6Dt1796djBy2Iw3NKm0sd5I4OMetNGAegPB603Bz707GiZasiC8mWUDYWwc4bHb8aZcgpOyOpVgent2plvg+YC2CUwD6UXLN57fPuPrmlYiLtUZJeljMN3B2J1HQbRTJ2Xz3wAoz0pdRMa3O2MsR5aZz67RUc42zMA27vnHtU2NIS0J7Pc91GkY+ZjtGTgc1PaEteSsJAnBZT1GQR+lUreQrOjKcEMMGrckrT387tklhliF6dM0xSbKjMTk8dT0qV/wB3LMu5WJGNwHGOOlVZW+dgCcZOPpmpW+aWQtuUbMgAck4GKCrkke9oZGwdvAJHY+lFw6GUlAVHYZ5pkMm2CdOCDjkjpjvRd/JIq7t22NeeOOPanYi/vBN8rsoYEdjT5SfJKkYO8HJH+zUEmSx3ZHTr9KlYo1rK7ZMgK7ee2MGiwSlsLqDRi6k8vhONoH0Hr75q7Ju/s594P+r9emQn9M1m3atHN8zKx2qeM9wDWhExfSrvLKAkaFQx6k7en4CpY4PQq6g4aaVs5Jmbn8qq7qtas7NcTOcf698jHPas/OKLF3N/w3FO8xkRkVRDIdzOB025469xWRKwEr/7xxV/w7P5c7EMA3luB+OKzLps3MvPVz+eaLHNB/vZFy/k3wwP3wR+i0s8rNJLIdzL5yEk/pk1HflZLS2bgHaVP5LReSZEn8IPlMQD6LTRLehc8QxyQ3fzSRtl3xsfJGDjmm2DfJAzRsyeXcAH1+X/AOvUfiGXzL4MM4IJBxjIyak0hv3MamUxrtuVPXoUU4/HFVYyjN+wRSkYfZIB6bsn15zVu3leOIqQObeTaCOzIP8ACqDn/QoumQ75Pthf/r1ZtTGwIkUn9xKOD1/d8flSNaj9wVWYahDn73yEAD24omcma0fn/VRY7ZHHNQxSAX1uyt0MfQ+wqa8uGllsA3RIIlG0dg2PxpNGylr8g1KcyatPJkANOx46daNPlxqSb8MuXBU/Q1DqTBdVuNg+7O2B0/iqS0aNtdXzC5Vpmzt696lo1jL3URxzOLGTB6uhwfYN/jWhOwXTLFjhpJFiOf7vzyAj+VZccmywuVXkF4ycjnjd/jWjMjDStPmkLLnYI1x94CRufanYwqTd16li5aQeNxGpDsL9enc7xxVPWJAj7YwyoJZtu7k8SEfj0qxcM6+PA0hKkaipJ7j5xzVPXn/eCPzfMSOecKfX95np+NFiOZ+0ibnhuSOTwfreY8zJkow9Nq5FY1o+7QNQBI3LcQkE9cfMK1vCwQeEdZkW4Mc2GBU9GXYvSsG1z/ZGo56h4T192qrHLe85/wCJF7Q950jWG3KAIowRnk8t09uBSokZtdRZc/LZ25BPXcWjz/Wo/DzldO1nbuwbVc4/3jT4kAg1gEs2y1g+ZRxncnBp2JT/AH1T1RQZz/ZipxjzXIGOp2rWxFzb6qYy2PIiY5/3Af51ikodPXcpL+c3OccbV4rYs5HTTdVCSEh7O33gjGfl5/rQlqXjH7vz/UpqUE9rtL7TGm/J6nnOPamySzKrq+9f9WTkeq8Go9v+lW/zKcxoSR/DkdP1pJJnljYu24lY+/PC4osdcJWaNO4fZplu6vv3wrvHodx4/ShGL2Fu0alnJlZwOwUZ/pVa5LrpducgrJEvQ+jv/hSDcNMgfOc+aNo7Db1ptHMpPlX+IYtwOh44pwnXFUtx9aXNZOJ7CqFwTL64oEy5+9VQ5pD26ZpND9oXvMU9GH50GRf7w/Os+kJOaVh+0Rfa4jUdaj+1R9OfyqnSGiwc5ba6XHCmmteHsnHuaq0nNFg52WDcycbcCmNNI3Vj+FRZNFFhc7JDJIf4jQjsB1NR0ZNFh85P5rf3jTvOcfxZqtupd1Fg5i19oYimec571XLe9IT70WDmLBlfpxTGdz3qHcaTJ7Uco+Ym3Njqaltfvt2JFVdxzU1sTk8cYosNMmxz1NIaC1MZqLADU00E+tITTEBwB0zSHpSE0lNGchD0puKd2pveriYyQlBFFFUZNCGmkc0+mnrTIZG1NNSMOKaapEsYaaRT6aetUZsbR3oPWiqRDENJtp1FMhjcYpDT6TFNEMZSYp5pMUCYgoHWlxSUyWFIcUoo70yGJRSmkosITNJTqQ9aRDQhpKXvTaRDQv5UUDOO1IaCWgNKabSnLHrQS0bOhBfs8nP7zdxzjjH61ai3pMdvzDBzluq5Hb2qvogH2JvlYKWO5h26f5/GrRVmnXBj2BCy9vqKylueDil+9kVbYnZksBIG2gYwSOvX9KZqAU2CseQAFXsSduB/On7hHDyrH5xtOcgcZANJel10+FdrBmdFHPT7tCJSfNcbKs7SSbY8B5QcAcAg5H8qy7Nv+JijnPMhyfbmtUq/MhcbzITgHJyBnNY9ttN1FvxtLjvjvVo6aS0ZoWjeX5sy7d6GRid3VSMjA+lZui7/AO1LcIcPvAB/StJVUW10pZRiLKkqcnjHH4iqGhr/AMTa32jkNxVI0jrGRV1IFb2SMggphSD7D/HNTx7Bb2+c8yjeR1wPSodU3DUrrect5rZ/M1NGy/2ag2BsXALE9xjp7VRr9hD2+W5KuoYBm43e49KhuGxNPx8jGQfgTVi4Kpeucxt88nC8gdPWq9wzZn2qdreZ1HYtz+tA4kunyFbSRVQcMMn68dfxqG3OyOZGTcise/GcMKksvMGmT+WDsDqWP4/40QDE0/3WVWyeffjFNDXUgvjtXZgFmZDnp/AP0qa78vbDtYAmFmIxwDSavu3DcGMmF3FupIQCnXe1pId24MLbJz3Pb8MUwRXlK/ZpflwWuBxj2p1v5TaynmAmPcBtBxnj/Gicq+nk7sMbkkADgDFJblP7WRnQFd4+UHH60FdB10oXQ4cbt3mnPNErKlsqpz8hJJHtTLr/AJB8ecYMrfgRUjSYsVWMsV8s7yQD1xQAjeXiAMhwI2wDxnjmnqQ3kRwxjeYuvUsfX2pkjrmAkZ/dsAGPFSwuSsMcSomYtpweoz3NIhjCW588uSIz5eTxjd/jVe3+eJE+UN0XJwMlupNWQxVX85WYmHKbjkYyeRTIfMljhV2CoBhC5woG7mgExjtItjtO4otxwwOVyM9PWn3kvmz3EgRUbygGOckn1/Gm7mjsEJj+Xz9ysc4Jx2/Opro+dNdyMqhtqgqBg545qUStxd2yZGAAlCKF4DDHvnvVWw41FP8AWsd/Aj+8T7VZkTM5wqB9obcrfKBiqmnEC/RuW+bOAcfrTK6Mkvnc6gNyuCDgbzluvepgSs0jTR7+eRux2qrKXW5jYqRk5XI96stu3TySIH5IAJxzjrQTbRDHbEEcKhGbeCGAyc+maJHDoOMHgZxipLjesMUa/MoOQUHBOKhkxIqqo6njApEotXT7WiTY8k+4ZkLHgDsMGpI7q3DyM1lBgLhVwcA8cnvTblWSaGEQp5i/MSTyR6delKl63kyYghIYEL+7GFOOSPepZyzjoNhEaGNWZNsijc20EqM9B3FV9T8v7XiAKECjBDE596sRPAoWNiTGyje2AW+gqlfSLJeM6KFXAAAGBinHc0oL94hlB6UDr7Ud61PSIyOaaOuKkPWkoGd40i+RbZ58tiSp7jINWtb8karL5IZQTJkFsgcnGPwqncFTpkbKvziSQEjrghcf1q7q6yLqu54wm6M4I7gqf8a89bHtVP4sfmVLSZo7K7jViA6oDjvhs1WVhh93Hy4FWLRY/sN7uJDBUKYHfdz+lQRNxJuVTmMgkjPp0pM6u4hfEZ9jn9KszlllAZWXEhIz64B/wqscfZiON27r6cVauLl28ldxZRIWxnjkL/hQVfUrHJBPJGeTjjPOKWVXUMWUgYXr7jimt9114A3giiSQlCuTjCg88cDH9aChDxTdw70MaSmguT3AKpCcjlcYPamsyEHcpJ24U54ByKfNN5kUSFRlSOcfzovpZJ8Ng+WgCgD7q5z0H4VdjFyvYiGMjc2B3NM3HqfSm0qEA/MNy4PBpWLuWLJ3XznjIAETbvoeKZespmzt2cAcdz3NLYsolbzd2DGwyvrjj9aXUtzXIkaTzGdQxb396ZC+Mdqu8ToGQIfKQAD6VBOHWT58gkA8+mKn1VV86Pa+8tChY++OgqtMxLL0+4o/SpaLg9B9uwW5ibaGCupIYcHnoavuAuqTJDg5jAAI4BIHT8ay0I81edoyOfStW5hEep3CyMGUQ5UkEbuBg460hykjNl+WV1fqGI4+tTMWluHIJJ8vnvwF/wDrVXmP71/9406XaJeBwUHfvtphfQltpESC5VlJZk+U4zjkf0ptztDIB1KKSQe+KbbfMku3jEZPWku2YujN3jXH0xRYi+oTMWkLMxPA5z1OKmwzW8rAAKqjPPXj+dVp+GG0ADaufripQQq7Q55jBP12miw2xk7Mz/NnOBn6YFaULeZpd3uBDCKIggdAPWsu5k3SDc38Cgf984rTtf8AjyvRHIy5tomZSfvc8+n5VLViovQq6qMXE+wME+0OFyc+/WqOatakzi4mR8Z+0PnB4zVOqsNOxv8AhK48uSZCT5bA71HUjFZN8ym+m8sYUyNtGc4Ga0vCSRSy3CPvD7BsIbGPXIxz2rK1BDFezorBgJCMjvzQlc54v98ye8C/2falcjgqwzwWGOaW72G2kCgHMcJzzkHbyBUdyGXTbRt+Q27p27EfXp+dE6lbZpCxYmGJh8vXJI/SqsJvQv8Aimcy3se5yR5YPJzySSaZpbf6KAsasxaVclckAovT06GmeJljW9iWNCv7lSSTnJ5o0nyxpsm5XaTziFIPC/J/9alYwi/3CKZA+wo+TuMrADPGMDmrVv5bIheTafJmyNv/AEz4+tUgH+wl+AolCnnnJX0q5Zxb1jCHBaGXlj/0zJP8qdjWcvcIfMP261Z8MB5QwemARxVm6Fv5+nLCGXKKHycAnzCD9KoyYWW1ZQVPloTznnPJrQvbdY59L8u4V9/3h3T96w5pM0i9StrojTWLxYixUTOBk570W5VtejHyorTrzjpk0zxCpj1e9XcrlZn5XoeabCCdZt9mMtLHgnjrj/GosbRbsJEVWyusjccx4P4ntWmm6TRrCQyIFjlVSu7k/vD0rLQbba8VmJKlMYPB+Y1qwrNNodg21mit5lDkdFBkGM1SRjUe3qPkkLfEDzOOb/PzHjrVLXPkBjZI963c+505zkqevpVyZkb4gNiP5TeNiMcZ4OMYqlrMflQsGWRJlvJgyt0AwhH9aEZt/vEbHhNZj4T1uRFR0CtuBGSPkGDWDaAtp1/gHAEWfb5j1/Otrwm0f/CMa5uR2UgjcpwAdnFY2nlv7L1Qbv4IiwPceYKaOZSXPU9UWtAmC2esKyghrLofUMKmhDeTritIF2QR5H97Djj/AD6VV8Puv2fVlb+Owbgeodaswl/K8Qoq/wAClvYCSn0E9K0/kZp409Tu6Tnjt90Vr2OF0nUJGAYtYw4IP3eWB4/Cscqf7N3blx9o+73+71rS04MNIu3ZmUPYrt2jOfnkH4dDTLxbfLfzKixuLu2U4G6NGBzwAVzye1K7FopNwwRHEAQegC4qMK4vIV2Nu8tOMc42ilyjQyMNoAiixgdcADuaDpT2LczN/Y8I7MBtP/A3pVZv7HgfIAYyqp9eOabJJu8PwoeSHO3joNzE0quRoqFemXUn1zjj9KLGF9P+3igp4pc03NKKho9RMeGoptSKuRSsMZRUoXkUuznAUn8KRVmQ4oxU0kZVefLT/ecCo3Maj/XxZ9s0rlWYwikIqO4nihhMjOGGf4cmqo1O3JxyPqKa1JcrblzFFVP7StvU/lSrqFuw6kenFOwudFqiq322E8DrSi7j9Kmw+ZE+KQ1AbyP+61NN5Hn7rUWGpFg00nmoftSk/db8aT7VGP735UWHzosZpM88VWa6j/vfpSC7hzw9Kw1ItdanturemKzTdxZ6n64qW2voVkxuJPXAGaEhqWpolqRiOpqs15Hn/Vye3ymomvkGfkc+nFHKyudFtqbmqDagvP7s/iyj+tMbUkBx8g9QXWhRZMpo0j0zxSZrM/tOPjJj/B80h1aHoGU/if8ACq5WZua7mpmmZGazDqW4fK0Y/M0w3sh/5ax/Taf8apJkSZrEikLVk/aZW5+0KB6BaTzZj/y8N+GKog1iwH8QppYf3qywsjdZ5CfwpwtZCc+fL/31TIsaDOB3prSR45as82eRgySn6uaWOyiVwzF2+rE0yWi2Zo/7wo8xT0YUwwRn+EU17WJv4dv0NNGbRLuUjg0CqT206cxSkgdjTWupomHnR8eoqkyWjQxSGoIbqOQZVwTipxzz1qjJhS4oBFFMhiEUmKd3pvc0CYlJjincUGmiRlFO70h60yRO9IevWloI4oJYg60UGigkQimkYp5ppFBNhB0pMUp60hpEsMUAc0YpR6UiWjb0Z1WyBYKcP8q9cnt+VWR5a3SvvkG5WKrnJB64qDT4zFp6K24y7soo4Az1P5U9XV7j/VqSU6gEbTzj+lQ9zw68b1JEM3mbMR/xSHPHP3Of50y+Be1i2sColXcc8dKJFZjHuJU+djBPfZ1/nRqy4hjBYq25m5UckL1xSCK2Aqi2rfOCwD57DpxWVbAiWNtobDZwehrSkEYsZSC+cEDPOckY/rWdCGWZSmc54/KqRrS6lzauzcpbyzGvOM55bP05qpoG4apHgYYA9s1ftzEul7ljLZUGTDngAnr+dUdFRmulwxGAOR1PNUhxd1JFXU1H9o3IVtw81sH8adG+NOlQKMCVGzjp1pL9Qt/OFJI8xsZ+tOti32S6VVONqlsD0NM6F8KJp8i7MmcklySFx6E0+3txPO/nsQCX3ZbHGaZIo+0JtJ3ZbBb/AHRUVx5oknBYAgMeT1+bHFMum0nqKiEWN40bAxhl6HnrRbnZfTbduVAYZ79MfzpLUMbO5Td1Riw/3cU22/4/fvkHZn7ucnHShClq2LqoZFjR8kqWBHbNE/8ArIg+7d5AI7/Sk1Xg+WcEpI4Jz15FBw08GRk+Rt4PfnFUFtEMnO6yVWHSUsO3U0yJ1TVY5fLDKHU7Ox45p87f6MVYc7srn6nNNRkW/WR1DYYHaRxQNq6F1AbrdW2qo8+TGO3pxTpmb7DFsDBRGwJHfpTr9t1uGbaN0zMMDpSNv+wptB2qjZPPTIzQT0Qk7bfI2phfKOAeeecmpYZJHSBIj5YEJzsGOM96ikZlaA/L/qyoxU0IeaC3HlsFSFgSi/w570mKQxUaOOYNGC7wrtPoC3BNO+yultC8zmNCcKXzhVz14qI5t4XUlDvjTLK2cc+3enKrHylmk27wGDH5sDPoPpSKjaxB5jfZ4mXbxKWDY54/WrM8sskt40xbzDtDAryfrUBMv2KEn7nnEr7tipneRhdNcNIJWZdxbknnvSIsOnZmMsijoP3jqMDoOMdBVCxXNyo25+tWrn7kzDG0HG7GC1QWD7J920EhT1pj6DZFdZ0DEZ4wc547VaLsom3IpJYglhnFVWUm4A+Q9DweKsgstvLghgSdxKg457UCew+5km2RRrIXjXLISMAfSo7mV5pI93LEjsBU07TZiXfIVRCY93p7VFcM0s8W5drZyTmkZpWLNySZ4YI47dfLXcTw2T3yT/KmNeXH2d1wNrggEKAB/u8YH4U6dmNxGkMkJEa5BCgYPucc0Ty34t3MrTmOQc46Yz+n0qLnM+mgWskSttaNhFhdxIySR7mqF2/m3UkpCKWbkKu0flWnZsFR3ML7CRsAORuA4rKldnuJGkyX3HJNVHc3ofxGIOlHalFGK0TO4aetJTiDTaYzuCrf2aJAvy+dt/Er/wDWqzfhprmHLIm63ByTwcR//Wqorg6c4DZHmqcfg1XdReIppjrEqk2eHwT8xGRn9K86K0Paq/HH5lG2SR7O6dVJCBdxA4A3YpkKljJltuIyemc0+1k22VygyAypnB9GqGInL89FJzTsdN9xfmMJbsGH8qt3SQGO3MYdXcqGy2R91e3XrmqW792fTIqxcJMsFu7oyq4yreuKLB1ImXiU5PyyAAeo5/wH50reWITtGGKp36nJz/So23ESHblQwyR60ro3lmTGBsBHPJGcUWKGs2TzkkcUhobbkFSTwMk+tJTsFy1IF8hAkhK7FJBXoc4NNvo443RUYv8ALyxPBPsO3FJt/dptDZZD264P/wBY0y63Ky7kxuG4H1HT+hqzEYCVO4HB9aWP5m25xweTTF2713Z2k4OOuKIyVI6n2xQaMs6Wry3BhRFZpEKgE9+Oh7dKZqG3z8KrINo4PUGm2WGnxuC/KSD6+1SaorLIikoQEGNvp7+9Bnf3xdU/1kJ8vYDCpHXnjrUE5UhOAMIB0xU2oktNDuYMRAgznOOOlVpukfOSU59uaRUHoJlcjOCK2JHZtQcu20i3HD+w6ViE4PHNbtxL511vZ2O+0USZOS2Dnv24FIqTMe6bdcSN/ecnP40/cY5xnbkxDqM8Ff51HdkNcS7VwN5x9M1IpTz13cr5POD328friiwDYMnfjLfIabcNllGScIuPeltHKyNg4yjKfypLl9zp6CNQD+FBL3FuOGTocop47VLbyNG0fQZwQe+MEVXnyBGTn5kHUdRzUkbKEiLBiNydPQE0wkF0F8yPZkfu0zn1xzWhYh8XSbCf9CU8HpyvP61S1CIxXKrkcopGDniruktm6kXOC1njg9TxxUtDhLQo6g++aRu/nuc1U4q1qLFpJJGbJM7k/pVPNMq5s+FkkkvpViI3eSTj15HA96z9SY/bJtwIIc8HrVzwrMYtWG0ZJjYD9Ko6o/majcNkkmQkk/WmjBfxX6EszZ0u3yOPMbBx19aScP8AZ8gZX7OrHBHA3YpZWzoluGOSsz4yOgxTHfNrg9BbAD6b6BN6FrxMNmoRhpA7fZ0zj+HrxnvUmjLGdLuZnkUFZlVUK53Exv8AkP8A61Q+JS329CyFcxIRx1HPNJpG77FMduUEy7jjofLkxTMFf2CKi/8AHmx28eaOc9PlPFW7Vfli2jeWSTgdv3bf4VTDf6EVLHHmg47fdNW7J2jW3YMB8shGP9xhQaz+EqXHyw27hmYtFkjHQ7j0/CtS6gnt7vTpH2ndK20BsnPnH0rInLfZrdj3Q4OfRjWrMsnnaZcvG5jec4Y5G/DA9fxpMtNqxS13eur3YdSr+c2Q3XOaSMH+0bTBJ5iOAOT04p/iKQtrl6Xznz2zuOT1qJdyX1mx+U4jYfTPFKxtF6Iew3R6id23aykA9T8+MVo2BVtKtIgqg/aYwxyefnxmsxtzLqDehDN/38rT03jR40jkkBaeAOoPB/etj+QpmFVi3IRfHEnUKLl+Q3I4PQ1V1UK1rLK0jb/trgKR1BQHNWbtQvjedRIy4uJCHK8ghT2+tQaw8l1a3F3NLvZr7v15iBzQkTN++jW8FMG8LeIIJZfLjZFOQueQjn+lYelnNjqyqu7FujZI5G2Qf41reEGVvDuuQ8B2VSrE4xhJM/pWVoRjFtqwfdzYnbg8Z3rTsc0r81R+aHeH/mOoqcf8eMhwfqtWY5AY/EJKgs+zBPb99Vbw0MzXzctiwmPAz2GKtCZfK8SNgKXKYC8DBmyf6UDm/wB7L5GZtP8AZvmcYFwRye+3Nammbm0q6X5R/opGSeMh5DWUVc6UHCkR/aCM9s7BWxo7NJoc8ao8g8twoA75Y07DxT9y/mZrOTdw5JO2NBkn0TFTQxRvBdfvGGyzjcA87m3R5H6mojIW1GN/lz5aA/L6Rgf5+tJHxHIASSbVd2B/u5/lTRum7IuSMp8OQqQm4SNjGQcZz+XNG4HQ40OW5f8AD5v/ANdQtj+xoQM7g7k47/MP/r1aj/5ACIVBG7I65X5qTMraf9vGaqnNShcj2qRI1RN8reWnqaryXmDi3UKB/G3J/wDrVnc9bltuT+S3ViEX1bgU1preLPzvIewTgfnVJneRvndmPuabilZhzpbFo3j42oip+pqF5ZZDl3Yn60zFLTshOoxMc5xzS96Wk70WFzFfUM/Zm9sVkkCtbUf+PRvqKygucVpBHPVlqJVa6vI7UL5nc4GfWroA7YrF8UI32demN6iqm7IVP3nY14I9RniWWGxkeNhlWHQ09bfWGJUadKD/ALpre8JSR/8ACO2u6QfLuU8/7Rq5LqdtG21Sz+pUcVUafMtjT4epzX9n62QD9kfr2Uf41LDouuSvgw+X7uygCt3+2Ik6QyEY61XudWnmBWEeSvqDkn8a0VAl1Uuolp4am2ZutQLNnBWNeB+J/wAKdPpej25xc3c/+75nP5AVVMl2qiRnm2twCScGq8rB5d2QTitI0I31MpYrTRF1LPw0yHcky+7M2TUFzDo0albSzaVz0Z3IUf41Cyn+6QOnSnxpW0aEOxzzxEzJvYZkhPkyMGI4OOlUNAtNTt7exh1W/wDtN0qT+fKqgB9zLtGMfwgj8a6KZMnpVCXIvoh/0zlP5GOr9lHsYqcr7mn4blQtDCwBAG3GOM1t3mnWFx/rrG3cg43bACfTkVytrIYNQY9NkgOB6HmuykbMav2YCt6FOLTViK9R6O5lJ4d0lps/Zmwf4TI2P51sWWn2dqoWK1gQeyCn2S5JYjmrW0Zz29a6FRguhyTqyfUkgtbObKzWdtKPVolOP0q1PpemNZtH/ZtltONyiFRx9cU3TwGOVK+9aSLuikXGSRU+xjI4/ayUtzkrzwFpdzvawup7SQHOx/nTHbHcfrXOX/hO/tQrJJHKf7v3T9OeM16XjEkUmcb12Hn8qrzyNHIFkB2P+R9iD9K5K2ES1SPZweJp1VyTlZnl8Xh/WpiVh0+aTHUr2pX8O6xEQZbOSMH1YV6bFNGrPHEOAp6cVk6pdRSYJmi+gYCuVUFudtWUKcfdndnlKTXcGttA7EFC6sAeMgit6O6mHcEfSsvVIj/wld20alk8yRgyjIIIU9auRsNoOQa4GtWdkZXii8l3z88QI74OKmEkcowu4EdQRWfmrFljcx56U0KT0LOPejFOoFUjFjcU14w3UAipCPeg00SUJ7CNwSnyN6iq3mXNo370F09RWuajeNWGGGRVIzlEitriOZflPPf2qXvWZeWrwSebA5QjkHsfY1Ysrrzl2tkOv3ge1UjJls0VYs7bz1Zi20D9agcYY/WmDi0riClOKTFBpkMQ009acaSgTEoIOaWg9KCWNox+VFFBLENFKaSgTG0h60tIetIgO1CnBDGijFIRv20wnt42aMcn5WPbHtRCrHUCsbAKqgH5vY802xIjsIQ2Ch5Y9MY7URhTfSlmKkRZ6dsHNZyPFq/HIiwPOTaylt5HA6Db15/zzTdZYfICuAI2we4P/wCunzBFAUb9ocluRnaV4putEMgwwUeXgoT6ng0ErdDbhx/Z5VV2oWA4PXknmqEIPmfL1AJH5Vev/M+ww7xjLEjtwSeg9Kop1JzjCnqPbpVmtPYvwgDTItsasoY5LL39P0FZ+nja4P8Atdzxgf5FXrSSVrVY0Z9qFcLnjJ3dBVS3KrLFwOCzHOef84poKa3K+qENqVw20AmQnA7UtnvMN0iZJ8klgD2BFGpMZNQnkIxubOPrS2C7pJFGAWicc9+DVG6+FD8IZIMcAt3Of4RUVymJpyWX5cnHqd3QVPFtMsG0Acjlf90etQ3gAlmw247eo7ktQNDbaPKhPMC7o5GPFFsFa7gzuXcnUHnPOKIVVpoEZjgod2PfNLa7fMtt2RnIbHrn/wCvTDuJfphWb5W/fSDIPXmkt2xdQHavKY5HuetLfLhGUMCglbBFLH+7vLTbhW2DJH1PWmNbEU3ECqV5+VgT1xzUbN/pgYqScr29qmuMrCUZfmwvJ6+1RsXS8RlUl8qQevPGOKCuhY1Nt9pCXAJeQtnv0xio38xtNT5cRqrZPTjIz9am1QstvD5gJYuc7uvU1A+5rBM7Qo3Y/EighbIHLL9nYYH7sj5fTmpYFaS1jYg+VHG2fTGf1qNmkEtq5xu28fnUsCs1mjup8tMgFiBk5HT1oCRWlQLC4Vg6hUyw6Z6496dEgVUMxKKRnIAY/lSvgW0qpyCFySO9EccaInmZ5UsNhBPfjrSDoIY7g2FsSD5ZlYIc9++B+VPPmK1zHJu8wzLkg5Gc1GqSNbW5LDBfGCw/P6VM6tHcSKr71WUAsh4OPSkSmyK9DeUxIH38EdyevNQWrGNzhQQwwSRmp9Q+ZEYtlmYggj07moISQcDhSwzgdaCkNCjz9u4Hp0q2zSx2jhXfazfPgcYquAPtgCscFuGIqzNHIttuywTd8/PGc+lAmLPHMJY12MSy5QdSR7UyYk3KCQbSOx7U6dJFkAOVbaMDOeKZJzdDcACO1Igne4lmvkAbAVAIwq4H4e9Ou/tqxHzhMEdwW3E4J96FaaW+3O0/mKgEQGQR6Y9qS8huIfLFwjBWcnBbIJqTmcVoWbV5IYGmjhOxiRGd33T3PrWGGLuznJJPU9a3PnjtJGiVW3AkbW+4O/WsRPXBqom2GtzSaFpeO2aKUVaO0TNIQOtOPSmEnGMZFMZ2cDKNMu025bdGytnkckH+dXJVeKDSpNyENBIAAckYLAg1Qtdz29zgfdjDHn/bUf1q5xLBpkYcLkSjd6da89bHsV3aS9f0Ktp5f2G83qSwWPaQcYO7n9KiibasvI5iYfnUlojPY3UiqSqIhYdxlqgtRukYMSMI5/HFUdCe49W/0eT5Ryy/1qSd/wDRrbuRkgnv0/wqCML9nk5+YFcD+dWLsodOstqkP8/mNu4bkdvpQURyvzP6s2ckc96a7nYF/wBgD8jTpFTN0ASdpypbqeaUlFtSMDcYhuJ/36CiE5ABOQCOPcUmR60p+bbkjIUU38BQgLcTyIbdgSAMqOfXtUNzIXmyc5C456nk80DbsgJz975znryOgpb/AMveqxrjaCCe55PJ/CqMepCmWcKAMk4FELlZEZcjnP1pgzkfWnwbfOTzM7c8gUWLbJNOO26TCBtoOQwyPxqTVCvmId3JXlQMAc1DZEG5XLbFbILAZ9e1S6rkyx5O5VXCnGM80WI+0g1Fo90Cqu3ECbjnqccmq0ucJn5Rt61Y1MESQk4+aFDgelQSP+5jHJwD/OkVDYiYc9a3X2x+XLFvTfaDjcG5yQefTr+dYR6VvW6tHbQz5Dp9nOGB+4cgc/mKBsxrtdl1KobdhzyOhp7jzJYlGM+UBnp2NRXX/Hw+c5Jp74DwlCfmi54xzyKATG2W1pcMSBsbp9KW7UIYuDzEp5+lNtFZ7hVUfMVbgDtii5zmPIx+6U0Et6hOxKwg8gR8fmaexLWydPlAGB1PJqOc/u4T0+TH1+Y0+Qf6CrBud2SPSgGyXVQy3ChiCCgwV6GtHQtjasitCsgFodyjI4wOeKztTkMjQlsKPKXHGOMVe0CPdrNqhl2iSDliDxx096GENjMvNvzbQf8AWv396qmrV58qbdwIEj8jvyOaq0WLuavhOQR67ATyMMCPXjpVPVtp1O5KKFXzWwB0HNW/Cfl/29biZQ0Z3Bh/wE9KqaxGqatdIv3VlYA/jQYN/vfkPcL/AGJG3cTsG568cUgbNoE7fZdv4eZmgr/xJFYkH/SCuO4+X/69ChPsyAgn/RXB7c+Zn+VMUtmTeJ28zUt+7JMSZ/Km6QWa3khVsbpkPJ6nZJVjxbJvv41I2hYgAvoOwqtpDjyJlC5JkQj1+5ID/OixlD+CiqjKNPZQFOZVOT1Hyt0q9YOqC0bZkgy4z0xsYdPqaox7TYSMT83mrgY7bW/+tVzTwrLZ7yT88gIHX7jf1IptWLn8JRlw1tCuOm4Y/GtZ5mlOkhpCAJVAyOFHyZ4rKZv9AiXP3ZGP5hf8K1jI72WiwopYefwuP4iUqS+xT8UMsniC9YKqZnJ+XpUEbEXVk3Ur5Z57/NVjxSoXxDeY4/eZxjGCQCRVcFWuLHfkqAgIHHG6maxeg6ZiX1Db0Jyf+/grS0lwmkscQOzNFt3j5l/fHke9Z7vsk1NU+VWBGDyeJF71a007bJG2MRhCpxxxOv8AjSMqhZvIyfHdwiuhYzyYbPH3TVPVmaSyabYqhp4+gAGfJB4H41YumZvHFwcfN9plOB2+Vqp35X+y42jVwheHJPIJ8gZ5oREvjRpeFYWuNA1ry87kVW2juNkmT+VZ+gbt98CVz9icYI68j/GtHwpHI2g6/JH0WJMkZ7hxis3w4N97cKysym2cMB6ZWrZzzetT5DvC+DeXC7ioeymU8/7PT9KsR+V5fiJcc/uxHk9P31QeEFMmqND8imW2lXLDpkdacVUJri+ZkgrtIH3v3wH4DvSFL+LL0RTDf8SvGSMXHT/gNbOhlP7AmGNriRwHBPdOn61iKx/ssoTx9o3f+OYrb8Or/wASScrJhhdbth6H90cGqDGP938zMBX+0o8IFGEBUE9dg/rSAbQM5Ia2Xofp/hS7V/tVVViq5XkjJ+6KdCjrtJ+UNBxz2JxQdUXdIsRRq+lRFWZX3vn0Iyv/ANerUkqwaKC0fG4YwerZPJqBysGlpIfvKzkIR15XH86Zdy+ZoCFs72kUn0z83/1uKkJWSXqZ000kzbpGyew7Co6Sgcdgamx2uTY4daU9KQUopiuFGfahqSgYuaM0lApWAjv42NmzjoCKqRZjhWVQA27rgH+dW7zP2VlBPJHFXNAtLe5tHEiElAzZz6VSdkZSjzStcwCoZ2bAz9aYsKvMVmCyL6NzWy62ysVFqmMep9aEjtzn/R1H/AjWft03qjRUGupSARJ5kjUIgYYUdB8oP9aeM0lwQNQugq4G5cf98LTd1enSs4po4ZtqTTH1PbJvRtzYx0qrk1qaMyrbyblVju7jPaprz5IcxVCHtJ8pTYBZUwwbr1pm/Mn+rBwRXS3qxwvBiCH517p7VU85Vxtt4AW77K4/riW8Ts+oN/aKV6B/Z+8dfN/pUFtgrzV/XGBseURTvHKjFZ1kVFejhqvtIc1jzsVSdKfLe46cAZPQAZJPp61h3N3ax3MdzLcxJALeQ+aWG3lowDn61k/HG8ms/AdykFwYDcSCJ2DbflIORntngfpXlX2y4u/ggkUqyebZyyQlTlTtDqwH4Z6e1btnOe2z5S8PJwyLz711bM02h2ZUMGYr0YjPPqK808D6hPqPhTSbm63ecIAjlurbeM16RD83hW1I6jHP/AqalyxkwlHmaRpWlssRUlSSRhvmY5/WnG3tuXGlxzN3LnP881kaYrTySbpJPlz0c1lSXc4nlj86Q4PHzmuR4+y+Fm/1C7+I7rwkpJv28iK3/eoNiJgDgHtXSWy5lKjrsPPvx/8AXrlvhsXk0a7kbl/tAye+MLXWWuftMYHHJ6/Q/wCFethZc1JSPBxkeSvKJC0f7iRe6HeOOSO/H0zVTUov9EmfIIysnfrnDdfp+taiALd/7JyOh7H/AALVC8QeGSFh1ikj69x/+o1rJ9DGDs0znLb5rqSMk4Zf6VmaQUbSrZRZwnau0ttHPvWvaD/TEbIJYL19xXGieSIBU+UDjAry8bWVHlurnvYKg8RfWxY8RwssgeN/KGMFFGARWHGq7R8i9eoFbdkWuZWWZVcCMkZ7c1XEi7TiKLrj7vSvFnXUndI9mnh3FWcjIq3Ychm+gqmeCR71csBw57ZxVozZZpRQBS7apEh70lGMZpRTQhtJTqSqRLGOiuCrDINZVxbyQTiRDj0Oeo9K2MVHOgkQg9e1NGUtBljeM8JVTj1+tSVlfNb3IfPB4atJHyMjBqrGbbY80n50UtMkQ0lONJQJiGmn607FIaCRtFFA+nFBLA9KSlNJzigTENJTqTFBLExSjrRSL2PH0pWEbtgrmxh8vkHlwD+tKSftcoZEP7jdxzxzx+NNtuYLcFipVSFGMZGM/wCNMjLfaC2/OYCSjNjLdunbpWcjwqj99jJc/vQyKzqwPHTJ6jA/yKZrTAZAV85QZ7YODUl0HEcnzA5A+YrndycnNV9d3qSWUFfOUKf+Ag4z/ShDjuiXVdyW9tHJ97DMB1xz0qguPnJyAFJ49av6yFQwRK24LH17c1Rixh8jqMfrVGlPYt2kRMjrlFKxqSN3Xn1/GqYDm5VQOQhA4Hoavadta7eMn/lmQML1NVLUs19v568n0GcU0VHdkOoLtunHc4P6UunbPtsasQFb5Sfwp2oA+ZG56snXOc4JFRWm37VFuzjcM4qjVfCT5z9mDYwGXGFwelNv1jE8+CflHyn1Oe9Ou9waJvn2Bxt3enPeo73b51xkc4wDnp81AIjhCi9hyx2YUN/WltmCywFlBCzc57g1GwCzqecZWpVx5h4yqzg4I7ZNOxVg1FeZNp43nt7n/GmNmSe2Vfv4C8DFS36/vJlXJBzn86TmW4tVX7+MAEgADNMCGfcglQ8r8ucetRSbo7gFSdwwQR1zU0ysPOUDIDDOOlRz5EvUHgcigroT6kJERVmyWDncSc89ajGTY8ngE49+lTalC0dvH8ysCecHODz3qEL/AKAWzjB6E9aCY7Dn3brbnLFeMdevFS2ybrIM/CIzYVjjJ9qilDbrXB+ZhwAenNTwJ/obPIy4RyNpzknp/wDXoFLRFWb/AFbhEYKQOM56AU5FjSJSzb9ylvkxweeDSS/MrFV2gg8fQClAjWBT/rBsJ4OMHnAoExphkW3tnfAWRyFy3PucelWNhWdo/mdRNjd6/hUBhbyrVtyAOx4z0/wqdVZLhiqn/XHb8wJ49xUiRVv3JCM2d5znpxTIGZljj527sj0+tOvGDTKOG4+Y5zzRCCJogVO3sB1oLWwwAG6KqDgHqf51YuImESOWX5mwQSM5zUEeDcnGcZOM/wBatTJt8pgysxbBHcHNBEmMmik+1bMgHI6nApg+a++fsecc1M6ZvGX5fvfgKjg/4/Duyef4aCW9CyI5vt8qMsyuV+QsdpA7ZHpTLy2ktZITKqOpwRhsj9KdGoa5uQEJI53O3Kj1PNJIjQXMUjGNxjjnP6VBzv4kOvAV059jRvG3U7cFT6Vlr93NaOopIlijLIxidvTHNUFHHPSridGGjZNiYo5pfpRziqR1CH1zScU40hPHamM620b93cKeQ0Dcfr/SryzZ0vTRtTEcsuCRzyBVHTAPPKsA26KRcH/cNX7b5NL06feA8dy6hdmc5Xrk1wLY9ituvUzoG22VznnKpxnrhqjt9xkYKDnY3TsMVLa7UsLzcoLbUCn33VHbHErdiUYf+OmmbrZiRhvIkZQTtAJPpzirE8Msem2k7KNjs4Tnng88VBG/7mTptIHAFSSSbrKBcfdLd+aBvcbIHzPxjGNw9ORS7D5Qdj/yy3L7/NRJIxlmbJ+cHJ9aaWJiGF/5Zn8BuNBVxjkYTGfu5b2OTTDTmGNpPQjimnFNBcnC4tE/djd5pwR17U/VIWikTcVJK5KjqvsajTBtSwIyJOnc5p2pPuuB1Py00Z9SujbZFOAQGBwehoQM84VcZZ8DNNB+YfWlHyzf3sMeelMoktP+P2MMNw3YIHepdQZv3SsWOxSMHsc1Bac3MW0hCXHzdhz1qfVWYtG7ZDNu3EtnPNO5H2kLqeBLDjp5SY/Kq0n/AB7wnv8ANnnjrVjWG/ewLx8sKjj/AD71XkB8iPI4JOKkqL0I+O9blqPO0+3DjbGsT4YLgsN36+lYPNb9g5bw8saqWdTJjj7vQ8flzSHcxbxt9wzkkk4yT1PFPG5HtWZeNmRnuMmm3uzz8oCFKr1OewpygPLahmwCMZ9OTQK5HbPsnVh83UfpTrtyyQrkkJGFH0osDsvI5Au5VbnI46elOvtvl223JPkgNxgfhTJb1IplHlQHcDlDkenNOJYafjkIZOfQsB/TP602YHyIflwCpwfXDU5pD/Z/lnJxJx7UWGybUdhW22qwHkDOTkk96veG2kXWrVYk3PJblMbQcjnpVPV1UWllgqWMXO3t7fXmrXh+TGs2BckgREDnGD82P50pPQcHczr9doAZdrCWQH8xVSrl8fl9vMfj8ap0FGj4aXfrltHnGSeQM9jUOtqU1i7VuolIPFSeHt39s2+z7wJbrjOAaTxEJRrV15ysrmTcQevNNGH/AC9+Q1WYaKy8YNwDnH+yaSJA9tH8wGYJc8ZwQ3Aohb/iS3C85E8bLj6MDS2oZooV2k7lmUe+ACaYp7MteLPL+2x+X0VNucYJweCffmodH2rAZd7CQXEYAwMYw/P51J4pCpeKBhsKFLKAASB2/So9HDLbCZoy0f2yIHtzg8UGMf4KKce4WMny5AdQTjOOG71dsQzwWSjATzJfmPc7Cf6VQQ/6C6djImPbAar2n5NvbLGrNJ5snAGc/u/SmaS2KeQdPXsfNPPsVHH6VqSsi6DpXCBjcOWbHzAZUf0rKUf8S9uefNUY/wCAmtEr/wAU9p02W3C7dVPbA2/1pMtkXipDHr90uMcqR9NoxVVtu+y2rt+Vd3JOTu61Z8Tsza3cs2M5XPH+yKqsuBaFSSSAcAcj5yMUGkHoTttW51JWw52vg54z5i81Z0td1mfmG1UBIzgn98lVHX/StSDNsdUc4I5J3jj/AD6Ve0PebSVUHC275OMhQZE5/QUGc2Olbb40ndcr+/m5zyBtaql8Sui2qiTdkoxGCAP3YWrU0i/8JldyOFcebcZJ6fdeq98H/wCEdsAy4BO4E9WGCKEjOfxo0/BssiaJ4gMbFf8AR03f+PD+tZGgMP7QYFtoeMrk/wC8tbHgmYxaL4gXylkQ26ZBHT7w6/jWJpL4u3KjrC4H6H+lUYv4qnyLfhBd2vRowZjsdQAe5xj68moipA1fd8u0jP180VP4XZofEqlm2Mu/65BHFVwp8vVmx90rk/WSkG9V+iIAwGlFcA/6RnOOfuVr+Hd39mTsEDKt0m4HvmN/z/8ArVjrsGmMP4jcDnP+ya09Ck8uwnbaf+PmLJHBwVcYp2KxKvSa8ys6/wDE1CxsGw4AboCMVYhHlwiSRcIIj27ZPT8ab5LDUGjVSz+aVAXnPPaobufcPJVyyLCxGT3zUs6qa0TZNdvJPoqT5AxJINvoNyf40yf/AJAMA3DJkB/9C6Ujq3/COwsBhd8i59TujP8AWi6Df2BZtnI3nGOg68U+hlduXzM+lpDQKmx2C04daQUtA0woo/Kg9aQBRSGlHfigCG7/AOPc/UZrX8If8e844H7p6yLz/j3b6itrwUpMU/b91J/KtIGNR2ZioxyM9dv9ali61HFzkj06+vNTRA/NkVzM6+hQueNTux6GP8vLWmlh6Ut7/wAhS7/7Z/8AosVEa9Wh8CPMraTYpY1q6FlrebP98fyrIJrX8PAm1uM5GHH8qjFL92XhX+8N7W1X/QjuIUxgDn2NZD/eTGfvCtjxQHjfSC2PnUZ46cHisrAypPqK82qrSPTpu8UReIm8vTSc/wDLRR/OsBLwryO3JrZ8ZkporN385f61xPn7orheOIm6/SvUwTtTPMxi/eHA/tE+J5PtPh/R7Nwd7vcTAjcr8hVB9Rwaw49SurfwUthsgkuhOJCNzAGMKHV+eTyuDXPfGSx1BJ9I1aYu9rNamON8cK4dsj69DWHp2vyro0yyKXlhtGtkf/ZZxjP05rok5JnDBxb1PoTwVfade6dNJpMjNZC4Yx8EY3AEgZ7bt1eq2IZvCMB6kYI/77r5Q+A2parceKbfTVmkGn29vLJLGpwrE8At75PFfWWk/wDImxNnjZn/AMfrSn70Jeg5yV427keiIPt0qEjJJGK5+5AXUJ15PzcV1Ojx/wDE4kUg8N2/Cub1mPyvE10hPccH0ya8mS9xHpx+JnZ/Cxi2n6jBx8rhx68jH9K7a0U/a4h3LDt/smuN+DsXmXWpRHug4/A16Ja2h+3QEZ25B/SvbwdVKgkfMZhFrESKDxBrzbyCZHXjnsf8KhP3mYZA89kB+ob/ABrXuLcpfA7cD7Sccdtv/wBeorq0CiU7ePtKkEe6gVuqi0OSzTOMtVC3cQPAwoPthhXCzqRI/sxFeh+SPPUc5BZRx1POP5VwV4pEj9P9a4/WvNzePuxPosnlrIl0ZQZ2BOMxNnPtiqPd+g+c1p6IuLvn/nm4P6Vmqq77jnJWXGK8X7KZ7l/eZmPwx+pq7p3+rbnvVKT/AFjfU1d07/VN9a3RystjpS0gpaoQh6U00+kxTJGUUpFJTQmFFKFY9KMH6UyGVNQgDoXVcEelV7KTrG3UdPpWljtWVeK0M/mL2/WqRhLQ0hRmobeQSIrDuKlpk3A0h6UpooENpOKVqSgQGkoNKKCWIaKXvQelAmJ2ptONJQSFIw4NLQPegRswqvlQqoBYITwc44HFIjJ54HllT9nOOM5460+Nn8hMKUAH3jxluKRzPHdL8oD+SVU9+3f3qHueNPWTGXGwwlQfk+TYAx55PX8KqeIFIlAB/wCWx5I/2R/+qrg2mdggQ7jHgYxt5qn4h2eb+64PmHHPoB/WgI/EkP1cqbpQvKiNevXpmoLbbltwOMDJ9Oak1Ng18+AVCqq4/wCAio4f9XMcZAXnmmti4LQm07f9vj5P3SAem334qtZqBcF2Pyqcn1PNWdI/4/49ygjaRyelVlG1pm6FQQopopbsLlcRxnCk5YcfWoIBiaPJwNwzViYHyWyRndkj8BVZMBlJOeRTLLWoAARMvHI7/X/CmX/FzOoAwQAPz7VNf7W2OMZL4x+J/wAajv233khXhMrkY6c0xopTBTMxzhc8VcB23sm0HbvRyO2ciqcpy7E+pq4mWvVYL/yzBIPf/OKZQahuN1Nj7zKS2exzTI0L3FsjZGcgZPHWn3vzXoDblZ05yc9aSFQ09msmcFjkseMZoEVp1I+04IwG9femTDbIdpz8o5qR8eZOVYKATge2e1RTBg+VJIwMmgpFzUYwtnHtYMQQDg8dKrKv/EuLM3IfAFW9TEZs0Mb7gNgPGO1VgoGms3Ul+BQRHYSVTm2w2SRznoOasQIBbSM2CRIcKOd1V5NuLbDZYrzkYxzVqDatvOWIYh/lFApFWTczEhSPlPA6cAUoKJAAAsgKHqCMH+tOkV2kO4jcUPt2pCxS3XaA29TksvQ+3+NAMQRgJaZZCCT8oPIGe/pUy/LO+2MAZYr82cD61BtGLZmZWB6j0HvVjpcTbdmCpI25OBmlYIooXK/vcBt3A5xUluB9qQMWwPfBpkgJuDt7ninxYa6PVQM0WLGW25pW/hq28eySDDoSW+7nOKqQDLE5z9auSRgXMOxwBnnnJFFiJJjdgN626QIdxPTimWZP2oZDE99tCqfOb5/mBPPrRYE/aOhPBpENBEIzNKrcAt95ucc1KuYLtRE6vxyduSB+PSm2/lsXDsFQt6ZOPapmTben7LJLIm3k4wwFJmMrJkerx7bWN487T1GQf5VnL0q9rG393tJAIwQTzVIDApo6cOrQClFApRjFUdAhFJilPSkpgdbpaGTUYIwQC77eTjrx/WrVopbTLZWJCm5zxzt+Vv8ACqVg22/t29JVP15rTs3ZdL8hWI/0vJGeuFcYx7VwI9iv0M63jLafdscDaEz7/NUdtjz1JXcpDcZx/CaltGH2K8Ungqv6NUVqjPdIoxk56n2pm8eo2IAQyhlySFwfT5hU8zIdMtlCL5iyPl+dzDjioYFLJIR/CucHvyB/WpCjf2fDIWXHmsMdxwKCrAyr5txnOMHbjsaeiqLQbcBthU+/zZppVvPlU8YDZ70m0/ZwxcLmNsD3BoGQSDge1Rnr0qYLlFI6nOaTBpodh8ZxaFdoP7wHFTatIHlT5VXC4AA6U2EYtJBu+YuOMcU7UYlSRNshfIOeOBVGX2iievvS/dmB6EP0x796ft5zQVJl3N3bJP40DdxqHFyDjgyfTvVrVVQSL5YG0lsDOSOnWoYwVuUdGOVfKt+PFTalkSgDHGTkc54FGhP2kN1jBeAqefJTdx0P+RVdxmCP6tVrV1/eQctzAhye/FQMoa2iG3kM2T69KBxWhARW3pqqdAlcuVKswAH8XA61j7a1NNX/AIlN3mMyKvX0BIpFGbeJIkgVlAOxT+G0Uuc/ZVUZbG3I9dxpZkLMv+6ufyp6hkW3YHByT9MNSCw7Tmj8wQv/ABNjI7VDfxMiQNtYK8YKkjqBxx+NLbKxuo1UEkuAMd+addRsqxIwIIQflTE3dpFV8mGMZ6Aj9akCobA5++JPzFOkX/R41CjIJ5Hf60qxn7IzcY3YxznOOv0oFIdfK32CzfBxtODVzQCv9r6W3lqCFbcT0bluuaq3Ku2n2zE8cqB6Va0pFW/0xizFckOB9W4FDCGxQ1I/vmH/AE1k/wDQqqYrR1VAJSq9BNLjPpuqkYzmgssaGwTV7VjyA/8AQ0/xIVfWrmRFCqz5wCTjgUmjKY9Vt2PTf/SrnitTLrczKxddqbSQQcbR60znf8X5GbCFOl3WcZEkRH0+YU+xY7bePqN0v45UU63gP2G89R5Zx6/Nj+tS6dlBbZBDCZx0HdRQFRe6xmvhludrZzhSQeoJAzSaWV+zoG4Bu4ufbNP1XBnYsAcuGP4qKfaEvZJFGiDdeRk8c9eKZlFL2KM8/wDHpOoOR5q47dmq3pzmO3gZWIP2h+nUfu//AK9V3UC3us53LMqjH1bNT6YVWO3Lpu/0huvT/V4oLn8JSjDf2fKccCRMn0yG/wAK0I0Y+GrWbCbUvyuCeTlQfy/xrPiP+hzL/tIf5/41dtWP9ixLk/JqKNx2JX/61JlS2F8WSeZrk7cYIXGOg+UVSkDqtm5yARke4Dn/AAq/4v2HXZ/LQgYTvyflFZ0zZhtSedoI59NxpM0hsWZQz3mpFRkgSMST1G8f41f0CQeQYiud8EqkbiMnKkfkRVG52/b9S2/Krb+nYbwav+FmTCRsTmVZUOFBK8oe/rT6ET2IpwreLL4vlV33JIHP8D8VXuSv/CP2g25cSsC2e2DxUg/eeIb1kPQXTZP+49MuOfDlq27LJMy7cdjuOf1pozl8SNTwaYF0jXllDEtbpgg9PvVh6Z8s8p2hh9nlxk4x8hNbfg/adE11HcozQpt44PWsXT4j5kpfKJ9mm5299hwKZjZ81Qv6DuTxSWXHySSNj0w2aZLukGuu7HJkXr3/AHp6/wCe1Lp7s3iSaVlMo/eOw9RjJqSQr5fiP/lnulQqq/8AXVqZLlap8l+ZmL/yDC27LeeBj1+U81q6Ew/su4jfdlrmLofZsfrWUin+z2b+HzwD9dprb8NlUspw2MG4iJBGeAH/AK4oNK6vTfqV53NtdnejCV5yoU9evNUN2+GJeMC2YKQME/Mevr6U6adptaWX5srN8uTzwaZgGNP+vZufU7j/AI1KOq90i0c/8I9HhcDzJBn1O6P/AOtS3fy6DZjPO84GOxz/AICm7tugIvP35Mk9M5SluyToFpkAfOep5OSecfhTMVv8zPNGKbThUnYOApaaOtKOtIYtFFFIByRswzxTM4NORyh+Wm96CiK6/wBQ31HFdD4BjEgkU8/upfzxXPXf/HuxFdX8L0DSSZGT5U4Gf92tqSvJHPWdjlLQNtJb3/nVmH+PccAD+tR26/fGRxkj/vqpEUlJD6bf/QhXG92dnQztQx/at10z+74/7ZrUDdKsar8urXHf5Ij/AOQlqqzE9K9egv3aPKrP32JIeK2/DO5rK49N/P5VhNz1rf8ACi/6Dd9gGz19hUYr+GzTCfxUdP4viEcejNtOTGCT+dYI6D0PFdT46h2w+H8ZIMKn9DXL7fljPUHHFediNJno4Z3gZ/j8hPD0h/6eEx+ZFeR+IbrUFtiun+QuZYhN5pPKFuQMfSvVvirMtr4UnkIZh9rRflUk/fb0rxu5Goara3I0+4W22PGG3xbmbadxHXjgn3ruwjfszz8b/EZY+L1osfwBhmkQEtcRFWI5XMjYI/D+deKeENLg1KJ45Gbe1xBEEHAZWkAP8690+MGoQS/s7W1vK0ay/aoY41z8x2yN/QV4n4FeO1mS8lldfIuYXx2wJFyTXq1oq69Dxqcm0z6B8P6LpGhQNbaTYxWsZPJQfM/+83U163oybvBcOev2cH9a8xU49OteqeHwreDEAOf9DFKmrKXobS3j6j9JjH/CROvTcV6n1C1heOovJ8YS/LhXGf5f410GnDHiNccbgpyef4BWf8To9viiNmQpviGFHOOB1/KvLdnR+Z6qv7ZLyOh+CMYOs6kv92OM/mWH9a9Xitwjqccgj+WK8w+CaqviTVYz1+zofyevXcCtaMnyI8zGUVKs2zOvLUySKw4/ebv0qC/hHlqq9TPHn862CKqOm6SQ4/jQ1sps45YdXucJJbsuplWBws4HT1Brze9j2zTIwwVnkU/XNe43Nhm+kIUcskg/A814z4ijEetalGowBezY/wC+iKzzSqp04no5KmqkkJ4fiMmoRqFGW3qM+6isaJWF5ehu1wP5V0XhKPzNXtwMEiUgA+u2si4h2arfqOQJhg/nXlW/dpnuv42jCOPNb/eNW7A/K2OmapS/6xvqauaZ/q2+tao55blylpKWqJCkNLSGmSIaSg0lNCY7dzQTSUtMhiVV1CMPGW/OrR6011DIVbpVGc9jL01wsjxMTkHK+4rR7Vj3e6CRZh/A3I9q14myvFMxFNFKaTFACUYp+KaaBCEZpNtOooEMpO1ONIaCWJR3paKBCUo+lGKAOaCWawPXcxKhAAAOaWVf9I2rIWxGRntjj+lC7QeF3Ns5G7k0rpH5zqrMF2/M2MHJxx15xUM8iotR8SuJgI2JAWPzBngnPSs/WCHvIvkAHmngd81pDYbxiONoAHqx/wD11n6l5javArdfNBAI9TmgVP4hmrbjqUzP13evQYqFGIhkUKDuwCTTr8t9um3YzvOcUzaxiLbsLu6eppmkVoWdM+S+jzgDack/SoZ2XEzYA3MMU6wOb6PHPBGPwovMrCFZQCW/kKaGviIwSUYHqVB/Sqq9jxVuLaVGT1UDOcY5qs45K+hxTLsXr9g0auRhvMBwOg4FMud5u2facZQn09qkuSTp6Nszl1OfbFR30cn2ok9VUZ59qYLcoPgsxz1NW43aOa3YfKdhAIHbBqp/FVuBXkNsPmJyw4GeKZQ66H+m24Y8bFyc560luqm4ti6jZ5hz78029P8ApUKcf6pBkdDT7cKJoM8gSH3oBbFQrzOd3QEjA681HMFLcZ6CpVCt53zEfKcZHXmmSKu4Y4BHWgaNBrcXMMEcbEEqNxI4zVeeEw2Eiscssu3p7VYeVY7WOSFnEoRcbsY6nNV5JGksnd+WeXJ/I0luEeXk87kMuNluQcHBzn61Zh+WOf5t3zccVWmC+XEF64OT+NW4jj7TsJLcEHHbFMlogny1yN0gZinJJ9ulMd2S3ATO0pgg49efpTpsvd/M+TgbieucUN5v2PC7ghX58dOvegTREAqtblTu4+YEdDnpVy1G2S4bbE6hAORwMnsDVYhEa2ZfnOMsG6A5qzCQrXDKwb6LxSIexnEfvD6Z4JqS1X9/yCTz09cUxRlj83epLMqkuWXccHANBoiOIYJz+Jq7LHG17GscikHqR2qqn3myOp/KrMgj+15XldpyBkYNMTQyON3ZioJHPIosVkjlbfHkgZAJxVuyuoobbDcmq8tws00kiqOFwM1BcqceS99SG2ZAQHHyk5OKmiTM58pyVxkgnBFMtPKUjzQxGcnBwafbrH5pYEMo5If+QoOWRBqix/aBsORt5GehquemKl1ExveMYV2Ie3pUZqkdFFe4hoFKV96KO1UbCYoHWl7U2gDrLQGO5hk2k7ZFOMZHBrXjRVtLmQhgUuiVwB3zn371gGaRejsPoa6CNG234G6SOO4bcQv1x9K8+J7WMskjPt1K6ddx+USW2EfJzw3aq8SuJlYxyLjrlDRbbm068lMjAxeX1J5ycVDZSN9shLEkbuhJxQ5M6Vy6kyRyKGzHJyMDK9TUgjk+zLH5bcSZ247YqnA52SgsT+7wMnocj/Cpo5T/AGYqA/duMjPUfL0ouP3Sdlk82R/LYhtwFM8uRYgix8gHI+tReYDezYB27X+XcRjg05ZMWgGd2FkJyPXFF2PQZPFLHC0mzCpyfmFAMYXLSoD6HP8AhVDUH8yyZVOFCv3x2pLdt9tCxYkmNck/QUXZV1Y1odhhkkMgKgjBUHHPY0XmVI8wBMk4zkZqCxJ+zzqoYrlWOOlTay+5k+bPXFaK9jBtc5CHQ/xx/Qk/4U9nj8xsMqgtwvJ/pVHOOcVJcqy3bLkEZHQ9ahXLk0Wt0STbGcbg2CMGpb141VMyDbkjkfTms52Jui3LHf8AnzV7WtoSNdmGXcpHGMADiqRMpLmQ/UyqyxB3A/crwVJ4xULsi20cnnR8uVGAfb/Gm6wf3kBxgG3j/Hiqv/LovP8Ay0PB+gpNDjJcpOssJHMmDz/Aa0bGQNpd0ElBTKkkjHPPasE9a0dOkCabfrtBZlQA9cc0FSasOnmt9w+fYdi8Bc5460nmxlYTvLIScfJ1Gee9U7tdskeWzmJTxRuIhthnozY9uR/jTsxcyLkc8K3aqrOCJOm3gc9M5p11cQjy8hlITnaM5Ofc1TTCasOFYCcfj81SaxgtC2f4PT3ppaEOS5kOaeAW6SbpPmYjG0dse/vSrOhtXfEgUMAenNUxn7GrYyN5wfwFSwN/oUqHJBORz34pDlPQt3F0p0m2TZhVZhwBnrnmrGlTEajpjIcMz/L045PJqkQv/CPodx3pcNxt4wR61JpTYvtL3LxvPtkbjQ9yYS0HauyRXUiybmYSyAlWGOtUfPh6bZfrvH+FWPETZvpGHAaRzg9vmrLbNFi+Y1NKuIG1K3Ty5CWkAyz9PfpV3xVMbPVBCgjx5SEkDJJI6msbSxnUrYbgD5g61oeMI2j1OJnyGeBTgjHGTQkYSn++RHZ3MklveMUUhI1J9/mFSaXcIWty0IIN2FI3dBgc1RsD+4vgO9v/AOzrU2mL8kLEgAXiD8x/9anYKktGXtddJbyaSXIJK52gDOVqK1EP2JGWVgftMeNw9zS+KtqX10sJYxo0QBbqcqf8Kr2astlA+R/r4WCg8n55P8KLO5nCSdFCMrGO6bKlfNXo3u1TaYEZrdXZlH2nnA5+4fWqRzsvCf8AnquT6cmrehma5mtoo9pJudoLkAfcJ6mi5pK3KVYB/odyvGDs6exq1p8jf2O8Ofk+3QuB68MKqQsn2Wf5NrbU5U/7XpVvSyp0+5AAdjc25UnjAy2aLja0H+MljXXJlhfcoROT9Kzpm3WNvwAQXHv1FaXjWJrfXJI5JEMmxd23OAcdKy5v+QdD1LbpAR7cUDh8KLtwyx6lqQj3FWR1564LCrvhJN11ajIBMpCEnAzuj6/nVC7VV1HUQSG/dvtIPGcrzVvwrlrq3KsARMTz3+aM4/SmRPYgj3SaxfMAWIjuGbb6bWyf1odQ3huORRwtxtY568HtUcDEahfsP+eU3H1OP604Z/4RtjuH/H1gjvwvX9aoh7/caHhbd/YetBFUt5anPU4Gf8Kz7SczF4cgDyJeT/1zarnh8hdE1duS2FAHttbNZWm7muGCgk+TL0/65tQZxb5qli/Ysv8AwkPmFMI0Z4TjgxVLOyiHXgCQrTrtBGSQJG4JqHTiBrVsclVNsAe//LHmp7hI1t9cjyrfv49rY5I3mhmTXv8AyX5mdCpNkScY84Z/75NbmgBVtJXkZVHnR4yeejdP8+lYkXNgV9Zgf/Hf/r1raF+9jvRtLBHjCkdMjPX9aLm1dfumY4cnVhICSftBOf8AgVOP3Fx/z7tn67j/APWpiH/iaAhQB9o6dsbqU5CqP+nc5/76NCNV0LQb/iQJHljh5CM9Ad0f9KW7OdDs+DkE5Pb7zUxW/wCJOF3dGkOP+BR068H/ABJrLn1JH4tj+dNkL4l6mfS9qSlqDrFFL0qW1iErbS2BSTIschRW3Ad/WkyrO1xtIaXvTTSAKKTrRigYy5/492rs/hKoeWT1Ec3fr8lcbMuYXz0xXT/De8SygnmkPCpKPxKEAfnWtNpMxqxck0jEtl/15yMY4x/vinLgBl6ZI/nS2m3bMOOePx3ZpxQk4rznUV2ekqb5UY2t/Lqsw9Y4f/RS1TzVrWzu1Wf1AjU/UIKpMeMV71B/u0eFXVpsYW5NdD4Qb/QbpT3lA/8AHRXNsea6Twd/x5zf9def++RWGOlai2b4FXrI67X70Xw0mILt+zhYyeu7g1ggfu48cZHFXSAbi33fwvVUBiseBnAryalbnd2e1ToqmrIxfiraw3Pht4JVV4zdAkEZ5y1ee6XZ29lAyogSNQWwAB/KvSfiF82hj0+1D8stXmevz/Z9OKISHl+UY9O9ergnzU0eNj42qu5498YdQlNvpGng4ixJcH3Odo/rXG2UpXS7tNxyYlwO33x1r1X4i6Ml94JuJY4Fe5tNsqsFG4ID8wz9DnHtXlVjH5lndbeMxxgfjIBXqM8ZH0H4V1Rr7w/YXTE7pbdGb64wf1BrvtM8S30FnptjbyIlu5ENwCobKlv06155p0ItLG2tgSfJhSPPuFFbVhKWgXB+eNww/OobaizojZtHs9tIq63bsw7KDj6YqL4nrHJrVnMnRoVwc89Mc/lVVJ988cy9sH696q6473VyskjEncOvPHpXh/WUqbj5nu/Vm6in5HafBr5fFd7zjdZA4/4EteuV4B4V1ybQNaS9VVkVl8qQHupI4HpzivT9E8cWt3eSW95CLYDGxw2Q2fX0rvwkZVKfNE8fHtU6zUjsKghZXluF7q4B/wC+Qf61iJ4v0l9SlsQzqY8ZkYDafpVebxZpFjdXcksjMjFSuxc5+Wun2M+xw+1j3OhfBvSv/TPOPxrwnxWm3xNqgHT7XIf/AB417LPq1rG4uDIqBokO1iAQDk15B4sPmeJNScD71wxrz8wUlTTZ6mUuMq0kuxJ4NVV1q0Mn3Fm3H/vg1k3SqdV1PHOJh+HNaHhm5Ftq0UsmQibmP/fNZgYtc30h6yEH8dwriVReySPa9k/at+Rz14u26kX0Y1a03Hkt/vVBqPN/L/vVPpv+pJHHzV0ReiOOe7LdLSE85oqiAozS0hzTJEJxSUlLTQmLQetKKDTIYlN706kqiWZ2pxAk8DDDmk0mQm3VHPzISp/Crd2m6Imsu0by9ReMcCRd4B9Rwf6U0znlozYFGKQc04UxXCm96dSEc0WC400UpFIetIQhGaMLS0UEsbQcY96U0UCG85py8MKSlX7w+tBMtjYfJQYLKBHwcY7/AP66Tcr3JVU2oWKAE57daYhY71bBzH8vzcrhu1O3sbzcy8mRsDGO1QeTPcRCWviH6gDYPbjGcVDdKy6vbqThmlHIGcfjU0GPt8m4c8H0Gc9MVWkUNqlvucAq2Tlu2P8AP50CS1Ks/wDx9SkHcN55PelO0QADO4tnp0pH/wBa+3G3ccfShseWPXNM1S0JrLAusgdE7+pFJfs22CNiDsDfzpICUdyoH3QPpzT9Qt2Em5CXRR19M0xpe8V4jnCnkkMAKjl27+MnPOfXilh3Bl25yG7deaJVwQce1MovSEvo68gquCRnkc1DfBtzNvBZVxj8Kkg+bTpFLhRzwfWobnGyT5uc4B/CmSlqUTViPd5KlSSFfpn1HWoanhTdC/zKpHzc0yx14MXURXldgP6mpFcJPC3OA5zgdKZd7jNEW7xhh9KVWZfIYZ4IJAoAqKF3S5Y9GxgZye2aST5sY44FPTyy8gc4BDAAfpTZMMV24A2jp2oAsTeWbFflfcEGSx/2j0/Sojj+zCu75jKDn8Ke5jNqoVWB8v5jnOTk/lTBzYEc8SDn8KAS0IpP9TGoGTuOeavWLLm427ixQbR+FUn2mBOmQx5FW7ORQ02AeUAHNApbFe4G6+O5yOeSR7UrqTakoTtX72Pr3pkrBrssxbBbk5yaluFDQBkwAoII4z14/Ggm40bBPbHsANwPPep0KKLhlDBTngiodyebbMFwFGGHqc04s3kzmPcFOVb6E0BYpKMDJJGBT4CBJkqDwRzTAPkPXNPgZVc5APB60FCJwc/7VWjtN0XDMQV9MVVUYQD1bqKsfenYrn7tAEDc54p8LbYpQMZx3pjHrkfSnxbvJk5wPpUktktiyxnc0Kvg55qW1VDIxJUAdmOSaZYSeWpby1Y4OM9uKfp8iRM8pIz0wRnPFBlJmddFWun24254xSUS7WuXK5UE8Uu0e9Ujqhshg70U4DHFB4ApljQMUAHPtTsd6B6CgDePXIrobcsYNQVd25nLn/vkGudYZFdKJFe0v5JQWLRKVO7GD5a5yO/FcEWetjPhRhWzf8Sy6Ts3l9+2c1HaAtdxLuCguBk9qs2rAaNeLtGHePBI6YJqrbYW5iyeNwoOhPRhCpPmdBhD3qVV/wCJazZIYXC9+uQe34VDAR8+7+4aljL/AGJyPu+cuT+BxTKuLsP2uYH+Hd0/GkABt/vENsl7Z6AY5pu4meTGcneeB9aWFWMHQ8LIR6YAGaAKd6v/ABLSoHO18n14qOxH+iQ8/wDLJf5Cp7n/AI8i3UsGxz7VBph/4l9qR08lP5CgdzU00J5FwrswJC4I6Yzz/Sn60Iw8ezeDg7ie/wDhTdMTzFnUI7hVydvY9qTVhJ8jPghvfn1rRbGN/eKRztpWOZuQcZHFN71JOc3OcAnI9qg0bGyYWdsdN5x+dX9Zz9mhZSWjJP4HAqjMMXL8gYc8qfer2rj9zGdmAzkrxgAVSIk/eRFrW3zLbac5t0z7HHSqp/48u2BL0/DFWtWXDW427R9nQg+tV8KbJvUSjn0GDSHF6FfFaekIj2V+JHKDyxjAydwzWbWtokLS2d8EUuwQHGe2DmixTM24H+qPrGP5mlYD7NAR13Nk/lTrn/VW/TiPH6mmOD9kjbcOXcYH4UBckKldUVTx++GfUc0/VlVZU8vJG09e/JqJyftwY9fNH86n1tGimjjYAFVboP8AaNOxHVFTd/ooX/pof5VJbjdaS4wGGTz6AVGuPsjZxu80flipbYD7NJ8xySRtx22nmnYbJI0ZtEmcHhZ1B7dQKl0ptt7pfqHPU9MmoIMnSphjjeOv4VY0xl+2aWh6eaR78tUsUd2Hifd/aUhY7vnfnOc/MayK2PFGz+1Jdi7V3NgenzGsntSLJLDP26ID++MVo+LWeSezmcHDWqBWx1A9KoWP/H9A2cYkXnPvVzxE/mJpuQARZovAx0qkYS/iRKWntiK7GT81uw/8eWprFiYgFyMXURx781FYYAuumDbOP1WnWZ2W0uOD5sTD8Cf8aY5vcv8AiqMx6ndxsqZVogSrAj7p5yKrRZFrBkNt82E8jjrIaseJGze3m0nBaPIPfAP+NVTJ/okfzZAeEAZ6YDH+tM56f8NEUzErer0UyrwDwfmb/GptLUssSopZ/tJwAMknyzUdxtU34HQzDB743NUumO8dujpuXFwehxyYyP8AGkayfusqW3Nrdc4IReCOvzCrGmDNndH+68Jx/wBtKggz9mueMqEXJ9ORU+kqzWl8V5CrGzf9/BSaNL+6WPF5kGruJUxmNTtb0/pWXcKRp8Tx8rvkG3uOFrT8YStLq7SMSzFFyx7nms6dSdOiYjje4znqcD9KRcH7pZnA/tPUVkOxlicgDuRjj9ateG5CJItucLOWxn2X/CqlxGJNRvyPlfyX5J64AqbwvIPtMMciru8/nIzxsPb8KZMloRwNifUWHGYJB+brUisw8NSjB2fbFGffaarxthtSc4bMZUZHTMq81JAy/wDCPXS9/tUZz/wFv8KozZoeHWZdD1Z1bHCqQPQo/wClZGnk/ajtB/1UmMf7jVqeH2I0TVj5auhVQcjODtfFZmnMUu8qefKk/wDQGo6mUfimX9PCLqliVYndbEtlcYPlsDVrUIVij1tA6sVngwwPBBJOapafj7ZYNnhoG/AjzBVvUvkfWFLYPmwcf3uDTIfxr+upStjtsG4GBKGzjnhT/jV7wnseK9805B2kL68/4Vmlh/ZkvHJmUA/8BPFang8HybzDqg+U+57cfnSRrif4TMk7V1L1UTgfhup7jDjvm3bB/wCBGo5B5eolXxxPhvcbqlkBWYjaQDA/B9Mt/hTNlshE/wCQdz/t/wA4/wDGrWpEf2TZqp6AZz3OP/r/AKVXT/kGHrn95/OPip9R406Fcc+YRkdOMjFN7EP4l6mbSikpeazOpCgkd6dnPU00dKUCgodSGlo/KkA0Cl4paKQyO5/49n7cVf8ADZZbKQjPLMuaz7z/AI9n9e1XvDSs1o7erEVhiZ8lO5tho81VIfCuJNozxn86ldTt465p0KlXO7rzUrEKyk8LkZNeT7W563sjnLxITqV40zHPmKMDpjYvNJPYw+V5iswG3PBz3qzcSQpf3qT7QDMACRxkovFLFG0fmx8GNlJU/wB04r6vCO9KPofLYqyqy9THubG4j5jAlXHVev5VteDVdbW4Dxsp84dRj+EVAjCJoS2RkitnR42PmSMTlpDgH0xWGZu2HZvlmuIRdfO+NtudpzTET5FAOCAKlPagg8YxzXzXtj6n2Rz3jsZ0KPIH/HyPx4avJdfk8y+Rcjavyjnr616z8Qm2+GlbnIuM/oa8ZvVc3ifK23HXHevpcnfPSv5ny2crlq28ixcLv0u7iAzvgkXGOuVNeFeHUS5u7KzSPY8jxK7f3v3ynp7A17srbIJGYHaEJP5V4t4A2yeI9O3xLt83g9xhgf6ivXnoeItz2wn52x0yauaWx84r1yMVliTn61oaUwMpqHsdCPW9LxJZ20nJLQocfgKkv1yFHXpmovDfzaNYu2P9Soq5ONzelfF1anLOS8z7KjTvBPyMjVEZIWYHGF6+9T2OoyL9nZyQWQg+xBpdaiC2csjMdoQ5xWLYy5toWY9Dk98Dg19Hktd+ydu581ndG1ZX7HRXOpFb15Qfm6k1JJqHnjlznHTPoKwbxyQSc5x/jTon/wBHDY5ycflXte2Z43s0blzqLeWGdy3HJPNIlxLeot5cPvmmG92xjJNY17JmzIyARgVs6f8A8eEA7eWMV4ed1m6cT3MipL2sn5CoxW4XHTkVFEo8+Y/MM478GpztDCmhWHmNg4xxXzXtdD6j2RzuqcajN2+arGncwn61FrfGqTcY5HH4VLpvELDvur26LvBM8GsrTZZxSiiit0ZBSUGloJG4pRig0lNCYuBQaBmimiGJSGnYpKZLGsPlxzjvWDd/uZ4pufkkAJ9jx/hXQcVia3G3kTqozgZH16/0poxqGpE2RzUlVLCQSQIw7qDVrNWZi0GiigBKT8KXpTW60CCipFglZdwQle5qI/rUg1bcDSUUc0EhTk++vbkUmaVPmcD3piexpxgGXaerJ3GeCaYP+P5ucHe2c8849afabWlOFP3RnnrTST9rwzZQMSDntioZ5cviJbXDTGQRtt2jJA5ByaqNt+3K207QGIXrzjoau2TN5bNkhdoO098Zwfeqasftzsq/NjAA4/GkRFu7KsoAlfb0yce1I/3V4xih+ZW/3jQzNgbuhzgUzZEhP7uQ9M4qa5naJWj4beASarjJQ5JAyMii9KNIhTgYIAz6HFMpNp3IVYj25BzSy9CB1DdfWm9qc/8AFgkggHOO9MC3Z7TZyAls57cg1XnUeWxUfx8EmprJgqHdk/ODwfaoLojaVA43k0xFepYfmB3MRgHFQ9qkj25O7IGO1MpImuTu+z9h5P5cmlgyVh2rkqeabKP3Nu3GNrZotBIVDL/CaAK6lRO28ZznocY4psgzj12jpUkRAl/eDd8x4qOQHK9vlxxQBadx9hVVjA2ockdTznNQLgWLqM/fBqYyA2PlhVG1eoHJ59agjwbaQdV3DJoFEbkeTs4GGJzjnpVqyKiRht5KjBqsT+4I2/Ju9O9WLBj56NsHC45FA5bFV8G5Y4ON3arNyoeLcpRNvAG7k5PH1qs5/eFj3bmp7k713KVRQANuT69qCLACvnwuADgc4HenuG+xsyqQrHBPODzQsga4iZVwQMN6H04qObmEfKAOcUCKmfl28fWpbZtjHoCVI5FMGAq9BinRFsNtJGVw2PSgYIMIo5wD0qzEVMspKZyuBz0NV1OCnfJqcNuMp2ouenNAiF8eWeFyWqSJW+xySFsKCBjbnmopSNgBHzbjzTwALBiT1ccUhMntbh4rZhEF+YHnb0pbVoUiZpNxJz8qikjklFmY4wNmzB4HSkhZVtJCdxJ/AUjPczTzIW9TUlRIMtnI65qTpVI7FsB9aDSd6XPNMA7Un0pc0nemUb2a37dG+xyOoLD7GGYkcD5AP6Vgt0rah3f2UCRtD27EMR1ADDA/EV50T18UrxM+CNW0m6kLYIdBj1qCyIW6h4GRIOvPep4i39lTAdN65qvaKGuoh0y4/nVGq6hABukbaCSjA5qWHixmXj/WoRn/AIF/jUUQJeYDoqNT4V/0OcnB+ePBz9aB9BTxqExVQBl8D060kPECqxOAsn5ED/Cnqo+3yhido39PoacpRoYvkw3lyDr7UFFGb5oFUdMt/SqmlH/iV2h6fuV/lV2X5bdFx0Zse/SqWlY/su1/65AUAa+k7g8hBydv8qbqTKWiIzyg757U7R9oebepI8s98d6frGP3RCqAQfujFaL4TF/GZ3rUk+PtRwRjIplPuRtnPHof0FQaMbcf658/3jWjrHzWyH5DhuW742iqF2czytj+Imruoqv2RW+6QwB565UU0Q90Rat963+bd/o6fhVdBm1kbI4dRj1zmrOs4MsHybT9nTJ/vcdarR8QScd1z+tA47EFa2i7vsF8chRsAOe/Wsstk1q6HIUtL8ABg0QUgjp15pjb0M+cYgtyGyShz7fMaa//AB5xj/bf+lEuRBCe3zAH1waHb/QogRnEj/yFAXC4O69yv95T/KrOtqA8Xrh8g9vmNVrr/j7GOR8pwR7Cruv7maOQBcEvwoxj5qLie6M9cfZX9fMHb2P+FS2IbypCDjkjP/AGqJObZ+Dw6/yNTWeBGSRkb8HPTlGpg2T2BA0e9UqvOCDtyRjHSixVjc6Zt+8ZPwHz8Uyx2nTrlWbbhWPTrgKcUWe6O401+3mZAz1+ekxLdk3icMuryoxztZuf+BGsnvWr4nI/teYbShDHIPPcmss1JZLp5Av7f2lU8jI61f8AECwtp+ksqnf5BVznrjHNZ9nxdwH0lX+YrR1iFhomnXAZCp3JgHlSD0NUjCfxxKOmqGNznp9nf+lFnn7PMc8q0ZH/AH1RpamR5wCAfIkPPsKWx/1VwMgECP8AH5xVDn1L/ieRpdRvJWYMzNGSe/Q1UuXP2JgNoKtbgYHojCrXiIR/br7y49gLJtGc44NVbop9nuCq4Akixz0GxqDCn8KEvVVX1DuRcDb7jLZqXSnMdmGUKStwSDtz/wAs2H9ajvYzvv2bGfPUHn13dKm0pkWxOU3f6RnB6AbGoLl8Jn2+Ps9wo7quff5hU+mMVtb9ezRJx9JFqC3O20uVA5ZVx+DCrWkHEGojrutsHI7eYhoNG9CfxjKZtX3YwPLXqcjvWbIFOnxgf33/AJLWp4v8v+018tQB5QJwD1yay5cnT4l77nx/47SsXB6Fq53S6pfcZJjkY8ZzgDNWvCqq1/bfM4Y3OzggcFGFVrps6nelBtGxzgfSrPhXA1C15wTdKo4J6o3NFhSehnHYkmsqdwKOoUZ/6a//AFqLZx/Yl2hY586JgOx4fP8ASptVhH/E4COCy3CqDj73zsfw6VT0vc+lajkgMgiJB6/fxx+dBFtLmt4ek26Jqqnnds4B7hJMVnaWR9s6AjypOD/1zatPw1tPhzWI3bAJRgSOhCPj86y9Lx9uG8bh5UuQDj/lm2P1qkZR+KZb0xVM+nb9wX96uRz0yf6/rVvWi7XOoMwx+8gDZ7HYf8KqaVhprBQQP9IdcnoMhatawWI1CTb8olgDYGOdjU7EP+IigxzpvcEz9vTaa1PCi71ukUAMQPmJ4A4z/Sss7f7NVecq68fVWzz+VafhRS5uFXJfHCgdsZz+lI1xH8NmTcFhft2PnEfT5qsz/LcFTgjyXHI7Zbmq11n7bLkn/Wtn/vo1ZuMrcENk4hkUfgXoNVsh0a+ZpMfA5aUf+i6fqOGsUbIP75+nb5m/wp1jG8mmQYVuZpQD24CE1Fdc6XA27lmYgfi1N7Er4vmUeaUdKBRWZ1CjrTgOaaOtOFAxR0oFFGaTGFHFNpeaTGRXZ/0d/WtXwsu7TScn/WN/Ssm8z9kkrX8Lf8gfA6+Y3NcGYz5cO/U7stV8QvQuBQVBHrSTJujHTO4YqWJty8rtOTxUhGUxXzccQj6KVJHK39r5upairZBbHHY4RcGo9EkkaOS2lciRBgZ9KfrGoQQazd28uUJ2kNn1Rf8ACmQTQS3K3KSx5Xj7w5/Cvv8AAyToQfkfBY1WrzXmOu8fbLdGH7sEZNa3hpzcx3Uxb5lmG32G2sy+Mc0e6N1LAZ4OcVoeEI3W2nLA/wCtH8q5s3lbDM6coX+0o2WTJB6cdB60SBsjAGO/NPfimHqCWP4V8W612faKGhy/xI+XwqNx5NyAP1rzFpREN2Dn2NemfFEn/hFYzjpcp/Jq8lv7yOOy8wpLIG4CxoWbP0r7PI5f7NfzPjM9VsR8jWgvYrqCaDDfvI2UnbwMgjrXg3gKNl8QWKMfuSy599oSvTLa9uLizuIrZJo51hbYHjKsDtODgjmvO/BUrR3cdzMhDrJcltwxhiIv8a9mTPDtqemCUk/jWxo5/dk+prkNPvpbi5jhWPJdgK7SILCoXco44BODU3N7HrXhePd4b0x89Y+w/wBo1ozqqupz7VneD5ceFtMYMNqrjjv85rVnGBkcgetfnuMq2rTXmff4SC9jD0MzxCuNMugvI8o5HoK5SzlV7KJv9nk/gc/yrrNbK/2fc8jDWz8d+lcPorM9iob+FX79ByP619HkE/3UvU+Z4hj+9j6GxO42n2Zgcn8R0ojk/wBFQgjIJ/lSW+sX1qZUWRXjUglJEV1xntkfSrsfiOVf3smnWY2noiBAdvPb6/pX0HOj56zIJctaktnlhg4robJcWFv6eUn8hWTJ4mSZFnfTlKvuUKJPTr/Oty2US2kEm0qGiVsfUCvn89qWhH1Posgg3Ul6CeX8/TNOCja/sKsLgD6VArAvJxhQP1r5WVY+tjSscz4gwdVmx7fyFLpnMLf71M8QHOsXHsQP0FO0vlHPbNfWYZ/uo+h8riv4svUuYpMUtHNdBzAKWkpaYrFt5Ifsnlqo3euKp4ooFCQpu4dKTd+NLSEVRkGc9qSlopiEqhqaAsR03Lya0Kp6mvCmmjKoUPDzlrCNT1QbPyOP6VrCsTQW2y3EXHyzN+vP9a2xmrMQHWl70tFAwpKWm8d6ALy33l2vkqB71ntycnrS8YpMUrIc5ykkn0F4pD1paSmZgaVMB1znrSGnQLumUe9ImWxo2jSLIzAc/KOOuM1GoUXO4ZCbjx3p9mN0jksp+YcNTYfmuFePIbJIA9896k85rW4QltzbTj5RjHHriotzFiVIDHJc9cADmp1wbefeQp28bh3+oqq6puY7/uhgMdzxSEkQNnzWYjBzQc4GTnilJy7E9Se9IaC0OXAI3YIyOCaW4G6CN+OGYYA4FC8OcAnGMGlkJa3ZSCWVsnntTGVxTuyhepGDTQc9qXI2A4+6fWmBLavtV8j7uDTbplMS8Y+YngVJafLM68cjA70l6zFdrfwse3HWmLqVKfEF34dSy9wDikIWnREJIrFQw9D0NMqw6T/j1iCscfMMU62DNA3T5T3pjn/R1IGPmakiywZdwA7e9AEa4EgOOjdDSucbd3pSA4YEjND/ADZoAso0htZVUMU8sHGOPrUEZxZyAfdLDNSKxAkTP/LHue1Qrn7M5GMbhkUCF5+xsP4PMGfrg1PpzHzlJ5Cj04qEE/ZZMDI3DNTaeX83dH/CpxQKWxTl+aRsgD5jkYqebLAu21ThcIP4veopy3nuWyWLZJJ5NSz5wHZ+SFIwMZoC4qsVmRtoLAHdu70txyq/Mg4J9KRZW84fL84zk4/nSXeWmAYheCelAFbcDnjGKfH5mxtucY5+lRs3J4HNOUMUZhk4HNAgDn5e/pU6MxjcEgck9KhDcqeKsKx8pt2Rn0Xr/hQJkU2BAgxwSTT9qrp+epLcCo7lj5cat0xxTpNq2ifMSxbpjigTJszGx2qx2j3pHxHp7ttJLdyelLMsy2CncQgxgZ6025KrpqgIpL9yeRSsQtzOSpM1FFn1xUtUdaE60opOlL2oGgPSm5pSBgmkpjOhNbtu8f8Awj6785VJVQbu/JzWET61qQMP7CGzlw8oPPGCledE9nErRFZW26NLHwcyD61Vt/luIyP74/nVnYF0csSCxkAAHb1NQWvyXEbdw4/nVFLqETfvZM45VgKWJW+xXOCNoZM/maIuLlzwcq4P4g063C/YLoe6dvc00NAP+QjIoBOS/wCPBohX9yrc4xKMH6D/ABp7kHUJG7ZPA+lJC26BF6jMn4fKKCisQDbxkk53Nn9Kz9G50u3Iz90j8ia0HXFtGx7OwHp0BrP0bjTYx6M4/JzQBr6UC0sqgAnyz1qTVlKLEDIrH5uADx071HpYzcNj/nmx/IUt+26NTg/ePPY1on7pk/jKWadc/wCtb1IHX/dFNNPulzKv8PyIcf8AARUGlxbvAuJRzjdxnvV/UGf7ExbHOzA/4AKoXuTdtnrxn8qvXTr/AGY/zZwsOM+u3/61NESeqINYBWWHncPJQjHYelV1x9mkz6r/AFq1rIG+34IPlBTz1waqp/x6zcA8pyfqaGOGxBWroKq8N6jNjMXHseay61NAVmW7Axgx5x3OM0DlsUJlP2WAf73060Oc2KDGcSNz68LSztmztwD03fjzSY/0DP8A01IwPoP8KAEugPtA91TH5CtXV5oYt6oOrNjj3rInP79Pl/gTr9BV7xAjRzJEzAgFiCOnOM/rRYFLlkmUY8m3mz3ZSAPxqWx5QIwbaZhnH+63/wBeo4OLW445+XnPTmpLPlUX+Izrgk4HQ0yZD9ORpIZAoJOyTj/gGSaahUS6eCMgPz/33UmljIwc4YuM/WM/4VGWUrYj+6ccDn79DEty14tP/E7uAGDdOgwOeayBWv4q/wCQ7cY4Hy4/IVknFIu4+yybyEZwPMXn05q/f86HbclglxMobbjOHYY/lVCHiZD0w6/zrQnkY+HWhOP3d/Nn1Hzt3/GmjGotUyrpZYTSqnUwSDp/snNMtQTBcDA+6h5/31qbRW2X/c/upBx7oaisyfKmGCcovH/A1oFLqaPiQf6ff/vN5DxjcR7Gqd2iiO82sWCzIFBHJGHq1ryv/aN8JAVYToDzxnBqtcq3lXucYE6g49fn/wAKZnD4EF8Gb7WSMHzIyfxDVNpCxm0kEpbHmrjaeRlT29KjuzvFw2B8whbAH+z/APXqTRl8yGVNwU+YmPTJ4plSfulC3A+zz8ZbYv8A6EM1Y0gKFvhJnBtWHHruU5qG3H+jXBbIOxcY92FTaQm6S5VnIJtXI+oIpFt6FrxcqrqCMueY87fT5jisuTI0+LpnzJMnHJ4WtPxPGy3ccmDsZTtJxzhiM/59KzpFB06L18x88+y0DhsWZiE1O7ZDhTE4GeeCoqx4V41K0c7Ri7Tq2OqPg1XlGzUJ+QcwHvxzGKm8MjOo2jdvtsfPXB2tigcnoN1WORW1U7gALxF69f8AWHiqFmhWx1WVV4+zoW9j5i4NaOtM2/UeMZvhnjvh/wDGq+j4a31JWG4fZDz6fMtBP2S54VRZPDWssWw4ZSnp9x81j6ZtN58zFR5UvOM/8s2rW8N27L4W1plIIR14zyRsbkfrWRpOWu8ZUfupeSf+mbUIzjrKbLmjks9qmOBeL8vuR/8AWq/4gc/ZdTwrKHntwe/Oz/69ZuiN+/jyOftUJz3UfMDj8xWl4h2/6VCpDKbyJgRkYwFyPyNVuiJ/xUjPk/49pQCNqzKOv+y3+FaPhRnV5mUgAAjHdsq3ArMIZrOVhnYJlycd8NWp4RkkjuZGjU8dwOnyN/hRY0r/AMORk3Z/0yZmOcyMT+ZqzcZN5tY/MElH1OXqpc/NcSnoDI38zVudt95xwSJOff56RstkWdP+awhAXJWaXp6+WD/SoZhnRbcswyCcDv1NLbMV0gbXYYll4HvEBmkfnRY24X5iAD1PNFiI25ihSikpTUHUKOtOFMFOB5oGh1JijNJu4NJjA9aA1NzRSGR3x/0VvwrV8LybdKcEHAZz/Ksm+YC1fPqK0fCrj7GI8Z3Ox9u1edmv+7v1R35Z/vC9DTgOSfmz357VY3NjAIqDywsu4D61ISPx618ZUfK7H1DPPfGJ3eJbnJz9z/0AVmpsVs4/OtDxg+3xLcjAGQnP/ABVaCOO5tZVAImQb0P94DqPr3r9Cy+o1h4eh8Ljqadeb8ySCdU712nhOYyWkrKQQHx7/drz5WbAPUdq7TwE26zuB1AmGMnn7tZZvVvhJdzXKaTWKidO8nAb/Zpm6nfw1Ezc9q+Fc2fZpHJ/GGaGDwekk8jxp9rjBZCQejegNeOjUtMUAlnkH8IZJH/HGK9z8cr52hBP+myn9DXD/ZPevu+HW5YP5s+Kz5f7V8jh7bV9P85ZFtZwyHKn7K8ZP0OKZ4h0221RYlgcwyXDvL5saDdwEHI49MfhXdi19SfzrPOh251aC4+bcZGIG7gHYc4Hv/hXvWZ4u2pxyaHJZwgQYeQcDMix49yT/SoH0bUmzuvNFjY9FcvIQP8AeP8AhXrltplmrB2toWfA+ZkBP51dECg8KPyqvZi5i18No5LTwDp0dyYZZIo2y0IIQne3QV1ErrJArDDE+lYgdYtKjViy4iZuB0GSK1LRXYE7hsIHT1r85xtN/WKnqz9CwM06EPRGZrqlNLn3E/8AHtIOBzyprnPD+liPTL68vpEghgdWYvwSrqDhR/ewV49663VgWXysHlDzXF3HhmBmLxtIrdjvJ/nX0HDqcqc7HzfEsXzwsakllp/mr5moRDzwdrkEK8ZU4bJ6HOODjtU+o6fpltZNDLrFm1yLpUcI2cIx5bjg4HJrl5beSyYQyvuZeckdRUe7HTj0r25XTPn1CTS1NxF0xTPH/aCm2RdkUnltkdfmC9TnP6iu0s/lsbdQdwEKAEdxtFeXPIdp69O1enacALC2f/pinf8A2RXzufv91E+n4dX7yXoTqdzbenFVmbypJdvIxn8c4qVw7tx0xUNxtt424yTgcc18tHY+sZzPiMj+2LkjgFh/IU7SG+V/qKg8RtnWrnnuP5Cn6K3+sz7V9vhf4MPQ+OxX8WXqalFNzSg10nML9aOO1JRTEwNJ3pTSU0Sx3PpRTcn1p1MzCkNLSGmIWqmpLuiB7irXNQ3YzbsPxpozqbGDpZKapdR9AxV/zGP6Vvr0rAi+TXOvDxDjHoT/AI1uxn5B61Zzj6KO1FA7iGgilo980AMIxSGnnmmkUAJmkowaXHWgkBUlvgTKSMiowMCpbfO/5etJky2L1jhTIRnOAVAGfpUdsczqv3Wx1J4H1p1qTukUDnH0A4qKLcrIp4U/xY6/41JwtakrDEE6852dV6VVuNqxNu4cg45+lWmCiC52knO3OT0NULhlaKb5c/Pge3SkTFXGlevI60p60g4JAGcHrRu56UyiRVZhlSAOmScU1fmR/UfrQuNuS+OpxjPPH/16LY/NsJA3ccUwIh0oJwpHakGacDhsDJ4oAmt2VJVaNuShz7UXnmYQSZI7ZpluRvQYIO7H1p16rKUzg5GeuTQhdSvilTCuDwcUlIOvFUUSnc0ByOA/P1xTFAbgtgCpSW+zO2Rw2T9aijUE8kjrQAzPzbgOR04pZM5bcMH+tJyDxnilmDBirn5u/egBR97kkHb69RTefKfHTI4px4faAOFOSe9MXlWx+NACru8p+Rt4zUlozKeNwXByQKhA+RumB7VLabixGMrgk80CeqsRT7vMO7qcdetT3OWVWZiXKpjjtz+VQyjbgnuAR9Klky+0szlztABHbH/6qCWPhEkj7QASgO4ng9ffrTLraZ/nkPAODtPNS2yszEMQNoOQepOen1qC6Um4k3bhjofWgS3Kv8WaeFYqSMY7imAH0p3OKCxw+8McH1qX59nzM3zD1qIE56c9jTmDBvyzigQXZLFd3ZcCnTlfJjXGGxUc+7eA3txTrvcrIrA5A70E2JboOsEW4kg9Bml1R0FlDGiqo6t65pl2hDoobcdo4Hal1r5RFGFZQFHBFBMVqilEKeRTIumacc9KZ1BjpSHrRzQc07AFJnmjmjBosM6JhzwQa09Py2lTDoqMzH8UP+FZxrT0pVOnXYfLZxgA4x8p/wDrV50T2cR8NymVP9lKe3mDofrVeHmePPA3ryPrVsuf7IjT/poCePr/AIVWj4lQ9cMP51Rceo6FM3DKW7MM/gadAP8AQLslRn5MD05602MEXLqvq3H51JbKxs7wY+UKp4+v/wBegbFZVXUfmYEHGTj1WmWpAt1yoI3uD75Q0rjdqKAZy238cgUtku6BF6fvcD2+Q0yiqDm2XOSoc/yFUNKH+gj082X/ANDNaLDFio24O7nntis/Sv8Aj1bnjzpcf99mkBp6WVW7BwOFbr/umptSkaaJS2cFyQpbPaotNRWvFUnAKsCf+AmptTWNY127sgjr9KuPwmUvjM08fwmnznLDnnYv/oIpG6U66+YoeOYx3qS7CTf68k9eP5VoTp5mjsVUBgsJz+DCqF0Mz7lGAVU4H+6K0HXfpTkZIEcXbPduKqJnPoM1oOy20jY2lWUY9mOf51SjH+jTknjKfzNXtZP7q35yd0h+nzdKpR82k+T3Tj15NDQ4bEIxWp4acpJcMuciPIwcetZOK1vDW37RcCTIXyTQOWxnzgfZYQvUbs/nQq/6BuwT+95/KlnH+jwNnIO7+dAz9gbr/rRn8jQMS6K+ZH/1yXP5Va14nzYgVxwTnuRxiqtzjMWcf6tc1c8RN5k8Dk5YxcjHA54/SmS90UIADBcc/wAIx7ncKksgSq9/9IQY+oNRwAtFc+ixjH/fQqSzbEaZ7Tp/WgGWdI+S5izg4mPB6fcNQSLtFowIJ3tnA6fPU+nf8fCBiADcj6j5TUd0u0wYBC+Y4GfXcKZKJvFIK6zIpbd8q8+vFZXetfxTk6oeMfLjkY6E1k4qShEO2ZOf4h1+taqCJvD98p4kTUZsEDqCw61l8YB961oI/M0vVXDcrqE3U9c7egpozqPYq6MgbUkVjxht35Go7JtvnjPVOn/A1p+jqW1GBRhdzEbj0AI60WoCzTjIPyEA44PzD1pkyejLes4bUbs54aePoevH/wBeqjlTHeHOS0iH36tWjrBZ9UlZupuISCP93/61Z6OTbXfOd0iHHY/epkQ+FD5yPssi4yTHBnjnhafo43RToBld8Z2+vOKZMFW0fglmjixntwf/AK361JorbPOwPmHlkH0w1A3sQSNE8E5jABwvbrzRoqmS6kQd4JPyxn+lRQKxt5uvCLnH+8KsaEG/tEAAnMbg4PbaaRo7NEviVne5jLNuIUrnPoazmUf2cvPPnNkY6DataGuNuS0yAPlbgd+eSfrVEj/QN2CAJuv/AAGgcdiV/wDj+YurEG3J4HP+q4qXw/8ANeWq7gF+2w7jnoPmqIgtdj5jzb8ZP/TOn6LxcwBcc3cP8yP60CZJrbkm9Ayd19nDeymoNFCkX6tkA2j5x3xgj9an19laW76Em/c5/wCA1H4fLebeRqygyWjgk+nB/pQL7Jb0iNv+EQ1SSMMP3m0kHp8jYrndILNckAEsYpeAP9hq6bR2kh8KX7RuQskm1gP9xuv6VzVlmLUepAaOQgj/AHGzQRT3kXtAZReISeRLCy/USD/GtXVwRdXkbfeWUvxznAiGf1rH8PFTqCbuVDxtjPUCROK29QlSO9vtygMFckY9WQY/SnclxvWRiJ/x5y/9dUP6MK1fCrqlwzOgZd3cZH3H61lq260m7ZlQn34f/GtPwu379kLFVZuff5HoTNa69xmTPy8nTG4irtxt+2j5e7/nlulUZfvMB0yf51dnOL9SDnLNx/wI0i1sixZH/iSSLnHzSnGO+xRUbr/xJUbsGP8A6FT7WRU8POuxSWkfBPX7g/wqJz/xJYxg48w/QVQor3vmUaUDigUVmdIY70UtJQNC0nalpjtxSYwY4pNx9qbmjNIZV1+4htdGnuriZIYowC7scBRmrPw/1W01HRjdWEyTILh4y6sCDjGcY+tVdY2nTZldVZSBwwyKd4K1TR4LJ7U3VnBOJmPll1XAI64rzc2u8M0tzvy3TEJs653wduRn1pkZLSMrgAbBzmkILYZWDIeRg5FOVtr44DH2r4ic7TSe59XbTQ868WjGv3K7icbMfTaK5/UdXk0wxGKcRys2UHc46kfnW94s0+4n8WXl5b3RVXSNfLkTK8KORzxXPa1oF1qEUazJGTGxZWicgqfUZxX6Hhf4UfQ+IxS/fS9TP03ZBJJcxTXJkkySJLhmU856HIH4CvVfh9dW11bXLQ2q2pWRQF88y7jt5OSox24ryiPR76zKwy3DHuPNjx+o4r0f4X+ZFZ3SSbNzXA27fTZXFm+uHZ1ZVFe3R3YAVOgNQu29htyuD1qxnES4BXK9KzrgiSREAb5TnPbNfGVnZ2ifVQVyp4uI/sQepnH9a40sOOldZ4uYjQ0B4PnDiuP3cHjt0r7nhyq44JLzZ8fndHnxPyJAwyaYJFW/ts8jeen+61NDZAJGD6VGxX7ZbZyPnP8A6C1e99YZ5H1Y3o5o+ORzUwlX1WqNqsbSASyiNO7YziuO8S/EfQ9F8YP4f+w6rdKroguUgCqzN6KTkgetWsSTLC2XNfQ9QuFWbR0jVSXaLbuA4GSa1NLBSCRCy8YwR0BxWPo06Xmn280cm+3ZPl4PzA5/Kt2KJILUFclnOTk9K+Bx9RwnVm+7PtsHFclNLsUNZZ1jjYZID7SPqMVg+LtYOh6SZoYVmuJG2xK5woOOWOOcD9a6HUGIgK4BDMo4+orjPi8rwaBDexhjGm5HfGdhJUgn0HBGfpXqcN4prB1JxWtzys9oKpiacZbWOPl8Ty390n226sUn5QrFG6dD0JORn8RWiHuRjdDu91NeaT3Map5iGPOCWGzcXO0j8zn9BXSeIBq2jxaDp2qboi2kJP8ANnDTFzndjrtG3j3r3I1JNNs8WrQjzKMdDqTcBR80ci/hXq1j+8sLYYK4gj/VRivEvAd9fapcXNpLGrrEm5XCY4zjtXs1tI4s7aNuGEMf5BRXgcQ1lGjBvqz2uH6bVecfItRSNv2nt39adesy20h6AA5PtVODzvPMjt904UAdRT7qdgrAgYOMkjtXyLxUI7M+r5Gzk9fZTrFyVzjcOv8AuipNCOfMHXpyKq+IJFbW7wo3RgPxCirGgA/vWIPIGD+dfoGDd6MH5I+LxS/ey9TXIoWkFOFdZyge1FGaBTJENHagmgU0Sxc0tAopkBSYopc8UxCUyUbo2+lPoPQ+9NES2Oauz5eq2jZ6h1P6VuQnKg1ha3hLyzccYnwfxBrbtfuj6VaOUnoo7UuaYxKKDSGkAU00rYxSUAIKWikoELUkJwxz8vy8E1HT48dxnNImWxbtd2JDu4wcnGeMdahbPmR7myM8Lnt/SpItu07idu05WoZdokQgljUHHYsu5WG7O3AyAoHPPrVCd3bzMDC7yx4xnpWi5JjuG6szEEY6c81nTbt5Hv0BoIitxq0Y5xQrEDFL1+tNFDjtw27fkDp70zIXDEc5p8pXLjYA2Rn61Hn5cdeaYAww7DnrSBTu9Kc/3iR0pufagB8OUkOME9Oe1LccbRxwOwpOVf5SG56qKWZdjDDbsjNMVtSHFL9OKO9FMY8hhG6nHUHPrTUKgk4yCDxnoaQUA8/hQAhFEiFWwSDx2OaTHvmlbAOAc0AKgXzxuJAxzUarw2G+nvUoH71c9KjKje3cdqBgg3ZGccdKktlDFjkAAHI9ajVeDzz2p0O3cQ5xxx7+1AhrqcLu28jgZqU7pNm7JbgZJ4xULcKnIxjkdxU+PMEanCtkfMxPTFBI+0D7HO4qo6EdDyKrTHdI7EMeeMdqtWKsyfMW2AnHpmqjH523c8mgNCOgdKDxR2NAxV5YCpiFB2qSx3YyKgXOeTUwK9EIOG4JGCRQBE/NwAWwSaWf76jpgc0AZlxkDnrROxL/AEoJJpljM0axsGHf60muFhKobI+UUsKwteRqJDsxzuHeodXz9rIySB70Cj8SK8fC4p/emp0pTTOgMZoNHYUtUMac+ooU85pTjt1pKAOjwetbGhJvsb1VjZ3K5HPTHJP5VlGtTRcm1ulH3SOQenQ15kGe3if4bKjhf7MGOSSrD25eqsXEiem4fzq0wb7AGIOBs6+5aqq8MvpkVVyobMljOL92HBLP1/Glt3P2S5UdCFNOCr9vYD7odhn86LPb9lugy5JjAX2NA+g2Q/6bGx64Tn8BRaZ2hsEjzRn67TTiALuL2Cf0pbVto7hROOPwNVcCmufsW7/poP5VTsU2254GfMkJ/Fiavjb5BBxxKOPwNULAnZLzkCdwPzpDL+mc3aKMgsGH/jpqW/D4IZcFQCfxyP6U3S/+P+NuhGf5Glvi7PJu+Y7R/wChGrj8JlL40U6fcljs4wBGKYRinT9Im5OUBI9Oak1C5/1g+bIKIR/3yKvR5+wFSpwYUP1wzVSuv9Yv/XND/wCOitG2y1iqsFO6AY+oL4qomVTYi1cf6Jb5H8b8+tUo8/ZJ8dMoCPxNXdWXbZW7E5Ys3foKpRH/AESbrncmP1psVPYhNafhqN5LqZEBJMLYx+FZlaegNtmmYEBvKODnpzU3KexRuCfIgyCBlxz9aFz/AGfLggfvFB/I06Y/6LCmfus2ATnvSJ/x5zEkcOnBHXhqY7jLoHbD0H7oc1b13bvgwGGYh296qXBxHF7R/wBTVnWVbzYSwx+7GOfxoJe6KkOBFNg5+T+oqS04gAPINwlNtyFjnHrFj/x5adB8tvk8Hz1IPbgGgb2Jrbb55wDn7UuP14qS6Vhd28fXbO465/jH+FR7RG83zcJcgjjryeaszgNqNsoUcXLZz3+eqIGeIfnvi3fc+eevzmszBz1rU17DXTONuDLJjAx3/wDr1mmkO4xhxya1YFVtM1UpJyLxht74Kqd3pWZWnYGRLHVlG1laUZII4JXOP0oM6mxT047b6LHOCcflUlmM3rblJBzkfjTNP4v4T23f0qexXzNUG45DMSx746mqIlsy7qjI2pMwVceZESB0Pyt/9asuJVFhPzk7o8e/3q1NWVGu3kVwnyqWyOh2t+mcVnxp/okxxgb04+uaDOL91BIubXJfnZHge2W/wqTSCqTSFsfdB2nv8wodZGtlBHyqqg+wy2KXTUDXBR3EYZCCx57igbehViASCZT1ZR/MVZ8PnZrFu3bJB+mDUYQiKTkc4H15qXQz5WsWz9QH59wQRSKvoM1Ta1tbE53ENuJPXpxVQ82ZXn/Wj/0E1dvVRrOAjO7J4HQDAx+PWqv/AC5sueDIDj8DQXHYc+Gu0Kct9mHAHpHTtGP76NSMn7TCRz0+amyALPEykgmAZPvtxUmghft0W/d/r4unP8XNBTE1naxuGHH+nS4HoMCo9C/4+5EILFoHUdevt+VP1Vdvm9ObyX8fu03QWC6ipbP+rkxt652nH60CXwl7Tp/L8LXkbIGDuMEjoQrc1h26/wClq68lVfHH+w1atm6/8I3PGykksNv1wR/Ws+xVTdhW6FXHPuhoJgtZEfh/LajEBjA5P0BB/pWxrTF72+bJJEZ3Mx6/vQB/+qsLw7k6pbJ3L4/HBrd1nm6uioJ3W4Y8f7eaBSX71MzIyPsU3HPmJz6cN/n8K0/C2/7QVRgm5xk+vyPxWbGuLObPXenH4NWj4b3faSiBcs3cD+4/rR1LrfAzKf77Vcl+W8hJP8RI75G4/wCFVJsK7heRuPNWrji9Tj+LPsfmoNktES26/wDEpBOdweXAzx9zio2IGkxrzjzDmpoVUaMG3EHzJOPX5KgPOmquePMJIp9CYrX5lYA9hRg+lOGBS1B08pHiipPwpjsKB2ENRPSsxNNZuKTCwmaOajLfNxivIviDovxC/tbUtT0XXrqS2VjLDZoWyBxwuOKaVxSdj0rxkry+HriJHKMxXkDnG4Z+led6je20N3/Z+mxxCMOsLyv99mP8XsOeBWf4Vv8AxtP4K1o+JvtyFJYPspukMbHJO4Z7jpmsvV9UsI9St1bZJKI1U7uWYg/Ln1I5weuAKznC+jKpz05onr/wj1e4aGTS7tmz5Xmxpv3BcHnB7A5HHrXoabST1yeOOteVfDySHQdJutd1JdkkyBIIIxl9pOfoCSB+Arau/GtxYy/6fa2tum3dJEJiZEX64wWx2r4jMMBXr45yoR91b/8AAPpsHiY06CVWWpb1gp9tmk34ROCXOMY61gza5pUchUzuwHWRI2ZR+IqDxnqdrqOrWmn20jPDPFFcEoNwlDnC9OSOP8aq67LeWhie1ijgsg7JGu8YwuO2fcZr7ChKXsoq3Q8Gsoe1k2zoYGjmhWWF1kjcZVlOQRXR+EIY1huG2AHzQeBj+GuY0+PyUt2VkNvdBpFx/CQASfxB/MV1fhmPdHKythQ4z9cCuHNKylg5STOrL6bhiUmdDKwwpHTHSoO21gRgZ69adu6gU1/mHp9PWvgaeLhVqOKPpUrGF4w/5BMQRST5uf8AGuQDqSQDz3rt/EUDNZK6gkh8ZrnzbSuPmiUj3Ir7/Im44Wz7s+ZzaN6/yMmmFN1zbjuXOP8Avk1snTVb72wfTPFNOj4milS6cGMkgFMjkY9feva5jy+RkK5XrioXs7WSTzHt43bPOVBzWkbKQD7wf3Xj+dMNvt5ZZRRzD5X2J7K4kgCrCBtHAQdFraup5IrOOT5mL8FSeKw7eO33/K5DHrzV6eNdg3SMw9GbIrwsTllGs5OV9fM9ejjatNJJj7S8Wa7jS5khjhzlgWxwPc/hR4h1CzXS5oo3iu2kUp5WQwYH1HcVBBHF5g4RfcAU6/jhVf3bKW9hiu3LcPTwVJ06atc5MdN4iopSZ5doHhGy0zxDFq0dm87RyFxFLzGpPoO2O1dp8SNPt/E2kQWZt5g2fMErkBojj+E1fC5Pc1d8mMwoRuZu4IrtU5KNjklTi5JmD8ONKXQdPlsI7QSbm3NMZPnf/ePt7V2Hnxl2hJO9VUFSc8EcdKp2Nv8AMdsjRHsRTpZLdLtnYSecAEZsHtXy3FdOrWwsPZp3T6HtZJ7OnWk290X/ADCqgMPyqN33Atjcp659Kj+1Q7R98+vymsrxDeyrZ/8AEuiaScuB8+VCr/e9z7V+fYbLsbWrRi4Nan0k8RShFyuZesw41i82EENIDz7qKu6K0nlsrrgKBj3rz7xt4i8XaTA01loNlfStJkyRM2MehTrn3Bra+FHibUvElheTaro7aXPBIqBTuxICOo3DIr9kwsHClGL6I+FxNSMqkrdTuQaXNNXFLmuk5xc0nejNHU0yWLQKSlpokcKKbmnAcUyWLRnn1pKWmiQooooJaOb8QACFnP8ABKjf+PCtax/1S/Ss3xMh+yXWB/DuH4c1oacd0CH/AGRWiOQt0UooNMaEopSOKQipAaetFLijFMGN70UUYoEHepIc5JGPoaYKcvAPJHI7UES2LUe022cZIOAMcHJqq+d2FUk4PGKsKdtqApGd4IOcc5quxYvwCeuMHPapZzMuyHbazHcc/wARJ9+1Z0v/AB8E7sjd+fNX7wqIjGe5Ukj0rPk2mdmwQB0561Jmho6U4dKbTkyTwMnPSmULKxbGeB1HFMI6c0rsWxn8KQ0wFPSkyaByaSgQ5BhhtYk8c0+dtxDc7j9760xdvHPPeh8bB8oB7mmA2iiimAh7dqVTgnvkYpM8jigtjJxQAlDcYwxPf6Up9hSEgUAHG+gldx2k496TaQ59KDjPy+lACLjPoadGAS24gAA00cnlsf0p9vtV28zkEEA0CGdg3XJ7VICDsVnx3LHJI46VFgcEE8npUgxj5txA6YFAizp6Zgds44JHpVFuD0/OrtiB9lk3EDg45qi2cjHP0oEhoNG5fekApcUFC9alBwoX5TjPNRqM8U5Q2ArMcdvagBqgb885pJSTLtPbAp6BSxHPtgUxuZsnnB5wetAFi18o3uNuU96rahj7W4HIzwR0q7ZGE3h+VtpXv2rOueZ2weM0BFe8OTkUN1xgfWhOFoPNM0EpO5paMc1RQmR+NIKdSEUAdNWrojKsUu85Gcbc4B4PesvFa3h9QxkjZFYv8o3HGPlPNeVB3PcxP8NlKVm+xIp/ux556ff/AMardD9KsuP9HYHBOIxn3APT86gAqh017pIFb7XyCGyQR74NFsjtBcEDhVDHn61Ip/04vnqx5H0psDH7PMO5A/rTTK6DXVjcxcDkJgnvRbryqsvP2he/TrSt800ZGBwoohDbht5PnqDz65/wqhFdeLVsgZLrz+BqlYp+6mHczuf1q6Vxbt0GHHHfoaqRsQMr08xs/nSuMt6blb6Ln1z+RqbU9ou5tq7fkGAO3zGo7TaZg3orfyNO1FQtxKfMD/IDn8RxVR2M38ZTpZuFjPJ+QY/M0lLNykef7o/nSNBbnkpgcCNQPyrSsQvkRrzkREAYznlutZlwATEVzny1/OtSxLMlv8wIVMHtjLNVw3MquxDrP/HnbYU7QzZbrk/5NUof+PSc443J/WrmrtutrbgfxDAGMfd/nmqcf/HpMf8AaQfzoe4U17pD1rT8Ot5VxO21XHlj5SM5G4VmVpaBj7VKpcoHQLkD1YVJTRSm2mGP5QPnfv2oiUm1mPOAU/rTrhcIPmVv3jjj2xTYgTbTjvhf50DG3BVlh+Y/6v8Aqal1R9zw5wT5S1HOvyQ9Pucce5qfVWDC1AwcQjkd6ohrVFWEZjnyDnyxj/voU6PP2It0AmHP4GlgXMM3TAUZyfcUq/8AHo3X/WDp9DQU9h06sPtPGNswzkY55q/J82r2jsxJa4YnA5A39qoXR3SXDfxGTOfzrQaNm1Wy2J958qAffPemZvcr6ztM8uwnAnbr3Jwaz60tUGJJV3BlWY4wc9h3/CqG2mAzFaNg+221NP7xUgdgcCqJXjNaFiT5GoKznawQgepGMUiJvQq2aj7REP8AaGferVr82rJtULmToOgyagtFJuY8ddwq5ZgLq0bRsSqvwSOT27VRlJ6MdfQybpGVN0eAdy8gD3qskZ+zy8HG5cn86s3AKu8bMTz1K9Rz601Y/k2joSMjtSOdT01I3OY404X5QDgn5uSf64pbaNzLtSN2JDZVRkng1YaNSEVVyx68dOTUhyrCRRs2Dgg4oJdVGZsAjJIz6DPeptLX/iZWxYEL5g3EDoKk8rCqdwPt60+yVvtkK7sBnCk9cA0FKoVLyP8A0WEmTjJAXbg4wOarAf6K64H+sXn8DV2eJhaIVIwr7evPSqxwIG/vbhQdcXoGNlzA3ysfJHB6DKml0RS96irgESRn5jjPzilKhbi380Hb5ascDJwRRo7f6Yvy8ZU4HX7wpFBrQ+d8kn/SJf8A2WodD/5CsH3f4vvDI4UmrGt8ShSQSJJSec8lv/rVX0rA1GEc8k9PoaBx+Et2SK3hq43SbSr5VSPvdO/41m2K/wCmRbvmGSCB16GtKJf+KVlZR/y3G7nnHy1nWAzexDdty2M+lAofaKWkt5OuW+4niZe/qQP61v62FGpXIRTt8jCjOcYxXPICNatDj70sfT/eFdFq6eTql0vJBibnGCOf/rUwl/Ej6GYq/wCiSkdN6Z59mq7oDFbk7Bls8ev3HqlGD9lm46MvOPrVzQ2Cz52lm3cf98tQVUV4Mo3C7LiUdwzDH4mppCftUZYdG5GeOtRXeUuJFYEHcc5qWdttzFu7YyPxoNY7It7NulQ7R97zWx+B/wAKr/8AMPVQv/LU8/hVuVWWxjyQAFbA687D/wDXqqpB08HnJkP5Y/8A1UmOkr/eQGiniipudigRsvGc1C3X1qwelQt7UyXEhYEUx+lOc+tQSyY5pCsSz27ogk3A57d6oyqVkznqeKle4aTALcV5N4k+K32XUZbOws1LQXDxzNMf7vHAB/WgHFSklE9E17TItY0x9Pn3ssjqdqvtJ2nPWsy18H2dtjFkmR0L/MR+NVfCfjG215bSW2UPKqqLmIHDRsyt69eVrrjqC+cI3LRbuiuMfrWcrjhFR0M3V9Dmm0KSOBkM0LCWNR/EQDx79TXnOr6u+sD+yoVEl6ymJVWPDAnqT/8AX6V7dCscsIU9CO1VpNDtWbfGkQccklAD+dZwvG5pUXNY8/8AEHh1NL0/RrvT7vz59NsltrhFPLqOQy/7rZ/A1zg8QWO7y8rnP3enNexXenhoVRoEORyQKyV0DSkm8z+zbMSZzu8hc5+uKq76icUVvBqvNYQTXqBVjQrbxsOQpOSx/kPpXbaOqrBK6KFwwzj6VlWkUUa4WNQPpWnaPwU6Keox1ryswwnPg50aS3O/C1v36nM0fMAUHqaEbnccjHtUDFgoCL+dUtQSS5s5baVsRSoUZVyCQevNfE4Lh/GU6l6iX3ntTxtJLQtaxNC+niQSoy7xlgw2jtWOSK5rxn4Pg1TQ3sYVhiVgAy5ManHRvk6EYHOD7is74YeG9Y8NxXtteaw97aO4MEDsXEHqQxAJz6e1foWXYf2FHlbPncZX9rVvY7bNOUimY4JpyrzXaYDm6UDpSr0pwFADVhjlBDorD/aXNH2C3wfLVo8j+Fj/ACNSx8GpQRWbKRTS1kjb5bhWIHAkjH9KZqEk0UDTXEMEcUa7nk8wKAPU7sYrRRgGrM1O2gvkmgvIUuIXyrxyjcrD0Iq4aGVTXYz7HVbC8kKW1zFMwAJEcgbAPrjNbPnLt2bhge9Zen6Rpmn5Nhp9nZlhgmCBUJ+pArM8U23iSRIhomq6fY8nzDcW5kLDsBitE0YqMre8dVazRKytcOYoCdrSrG0gT3IUE9ar6hLa/bJBaztPGMYkMTRhs+gYZrj9H0G1t40m1S30+81ASGRriGAxhmzwdpPWtt7hcbunbFc9em6mhtQqKm73NESrgZZR9TTJsMM8GuW1/Q9F1xkfU7Rp2jBCkTumB/wEirdl9n03TYbO1Vkt4E2orOWIX6nJrL6okrp6mv1xybi1oSau/lQGTbnDDg0eF53kuLkeYxTavyHGAQTyO/Tjr2qjqV7Dd2ckMEscj44G7BzTPCTXEV3Os0JTMYIIIIPNdEFsYTaOyVunFLuJNV0lz1p4atzElzTgfeolbmnbqYmSbqAaZuFL8zZCimSSDOelKpzUJZh7U3ec8mi5JZpQKq+Z705JcfxGmmRYsYpRUauMZzT9wp3EzH8QKGtrgesTfyqTRX3WMWf7gpNaXdDIPWMj9Ki8PuG0+HH9xa0RyM1hRQOlFMQUGjtQaQCUh60oopANxxRS00CmAtKDhTx3FApVycAcjcM5PFBEtiyMG2Qrkcjv0OTVPOblu/J5NXyo+xDOAA43cZGaoYImOcAZPGPapZzMu3oAjOMtkLgVRchpZvlXr1AwBWjfEtDHs45Q+mDWSzcP1OW55pCuScUKMttHWkz7AUqkbuTigAYYbrmk6mk+nT6UooAlgt5ZgfLXOKiIwSD1FW7a7aGMqo7daqsQWLHrQaSUeVW3EG3GP4v0xSscoF7butHHpTvmMR5yN3AqjKxF3ope2aQ9KYWEO3tzxRxQx+XG0Z7mgnnOMUBYWkbbjI6980Dmg9MY9/rQFhGPz9MD60D5iMAlqVgDIe1OjYKynuCDmjoNLVCPFJHjehUe4pISivlgCPcZq5qd0lwQEUiqUbbXDcHtyM1MW2VXhGMrQd0N4PrnJPtipNwMe0hsckfWmt09DmgnMewjOBwc1RlYngXFjMxIz2qmM8bQeB2q6oX+ziGPJbiqbZBPXH1oBIYKARnb3zRijjuKAsO6ninDnqxNNBA5p2ARkE0AC4JPHPbmmxkeYGIPynpTxgA5GfemQkeaDjdjsaALtiYQ8r7CoK9OvP1rMlyZWbjr2rTs/J8uUv8ALn8qzHGJCPftQggtR4OeO9Np6LkHtS8elM0GUU4ikIGBVFISilx6U2gZ1OM1o6OrNvCME+Yct3/wqiF4q7pmF3secY4ryaT1PexK/dsrMrGJ8LgfKce2Ki2hjjpUzD5WVeBx09qQr7U29RwXuihUFyflwuT0PtSW/wAkMhwCdvepPLbzcfKeeCDSxx7lkDMEG09s5PpQVbQhYfvoiuOi596ZGxSQFRz5mc/TOKmKlXQ+wzUZCqSvbePxGaq4rETg7GH8O8Vn2i7/ALUpb7tw34fKpFaD/wCrfspaqNj/AMfVz0ObjGP+AJSbGkT2ZYXAHPRuPXg1JeZ+0yZUrlFxx14FOMYjlVlOTz+BxTdQlLXkm7OcAfpWkXdGc42nqVqdJjCY67efzpvanTZ/dt325x+JoKsFycFG+7mNetXtPK5gznoep4PJxVCf76HvsHWr1mW2QbW4ZSv0+Yf41cTOotCO/CiCJAxbazZ4xyQtQJgWEw9ZE/rU18NsKAqQS7HJ9MLUOP8AQXP/AE1Xj8G5pMKa0K+KvaKM3LrjnZx+YqnznpVvTB+/YBgG2+vuKRcloQTgqmGPSRv50RkC2m9wufzpZ3JHPXzGNJCAbefPUBT+tMSGTfdj6n5ePzNWNQVVitSpzmPJ/Oq0p+SL0AP86nvtwht3YYBUhfoKBNaojg/1Uv8Auj+dA+W2ccffHX6Gkib9zLjjKjP0zSDb9kY55Eg49sGgTRJOQGn2nA3AgH61oYA1eyO4MuVwSMA89azZisfng4OCMHNXoZnj1ezDFgyy7R7c0JikmR3/AMzTkkk+cMn8DVQetT3swka7YvgiQEg9e4qmZ19G/KncizJa0bKNZEvE2hT5SnOenTNZayqT0OPcVo2y8zhWyWRMj1zincynohlpuEyMvJBBq3Aqpdg7g21xyp71XhJSRTgDBGas28bfaQHxkMCRninc5pvQklkZ5PKf52LYBY5Ixn/Cpti/IoQDrnFNjCG6Qqqxt8wIHTH/AOurQjG8DkkA4x0xRc86vV5SERKZ95wHZvkUHocEHIpzJ5cUjhQxAJUHoSPWpGjb7UG4K5BJx/st/wDWqS6C+S4Y7l2nOP1oON4j3ku5RkjDpFtQZOMgfSo40/0iPaMneMduatSKA0fOMn+lNUfv4+nDg/rQdlKd2jPn3mIKVyAdvA/HGaqyRlYmbIA3Ae+atTN+4IHy4bnngn1qq27y89RnFI9amKRvu4kLDBVFJzwOKdo0jR3oZGIPT6jIpkjF7qFcnOEX9AKfobBdSRpEVwBnGcDOeDRc2sN1/wD4+I+BypbIGM5ZiKr6UP8AiYQYOCWwOcdqueIwPtqjcWKxKGOeM47fnVLTsLqNu3B/er+ppFR+EuxgL4WkYk72udoGeB0/PtWdYAi+gwM/OBitM7k8Ly8jabjb17j/APUPzrMsHT7fAFcZMigY+tFxU/tFKRhHqWnMeF+0opOfcV0Wtbl1e65UkwN+o61zN+yn7KVyzJdQsMDP8YFdNr9w/wDbcodSxNu+Ryex/rTuTP8AiR9GZif8es2CfvJn9ataKQs4csRiQdP9x6pwtI1nOBG4O5Oo69au6JvWdHZNirKMkjP8L0rms0+VlG7JaZ+uSc+/SnXbEXEO7rxg+2affxSSXcjJtwTwSadcweZJB8w52hvzFHMaRTshL+Zo7STY4i3PKocgnaNj847/AHaw9L1RzpCGYzMft/kkugVsleDgdv8AGtjVraaXTLmODDPiQJv6ElJcfqa57wnpOqQ+HguqRQCVL0uBE5IPyjGePY0pNWLofF8zoFbKg8U77w3H7ucDFEEOAAxqZ7fhDCRlTkA9M1hKdj6LA0ac6q59irJ8oJORj1qDzVOdtaUyzTz+dcRxoAoXCjrUZVO2PypxqXFmeHhCouVW0Od1m8mhcJFgHyzIWYdhxgAkZJ+tUNHvrjU7Z3+zsGRgrY6HIB/ka2/Eeiw6vCsc000LKSVeLAb3HPajRdKi0yzW0hkkdASSz4JJPUn3quY8pwKPkz55jVcHnc1fI3jJj/wlmq7gdxu5Cf8AvqvtR7eNgcrWHd6Dp00zNLp1pI5OSzwISfzFXTq8u5z16DmtGeHfs5wrLNqzPI0ZVoWXaud33v8AGvb7lJGVdsZb2rS0ywt7ZSIYIoh6IgX+VXhGv90USmpO5VOk4RszL0/cq9XU571rRSSLwQH+lJ5a/wB0ULHtPy8VOhWpMkwzgo4P6U9lik+8qt+FQgv3ANKpXPzZFFrhzB9mjz8uVqSJNn8VIM44JNBbA+aplT5lYcaji7loHcPvVA/Wo/OT+9j6ml8zvmsHh3fQ3WJT3IrkAoQRmqYUA4AxV6TDd+agkhkHzAbh7VvTi0jnnNNkAHBp4HFGMdQR+FKK0sLmFWl/DNIOKcGFDQcwkcRySZCxPqOlThGwelRo6r1NON1GvAyanlDnRIkcuflZBx3XNZt4t1HdN5XlyLnocjmrxvVUfKhY+9U5JWJJx71SiQ6kSuLqSM/voJAP7yjcPzFRXNzDLFu8xQB6mrBmz2FRS+W/+sjRvXKg01EylUTRiyXluDzOn4MKYblSv7tJZPZY2P8AIVrtJEnCiNB7ACmTTbU3MzFf0q7GVzKJu3+7ZzY/2l2/zqnqzahbWE9wI0Xy0LD94CeOegrXa7TB27mx6LVG8l+0IYmhOxgVbJA60WuJSLd3Dp19CXuLaOXevLBcHn0I5rm9Ot7PQPE8Bso5BbXaNA/mSFyHHzLgnkDgjr1q1pt5cNYpCyr5sQ8mXPZlGP1GD+NU71ppL22gZFYmeMpt65DZPH0BpKNipVGzuYmEi7lORU0SuxCopJPtTtJ0+QRrNcZQEcp0zWwFVQFUAD0FXYOcox2Tf8tH59BUy2yL2z9aslSoppbAz1osJyGeTHjnNI0QABAOKcWbjotNLN3bNBPMyBgvYfnUMn0qy+KhdeadjmlPUgZeaidivWrBXmmso5BGRRYqNS25FHNyKsxyZxWdMphbqSOxp0c3Sg0TuTX+SAfbFUPDLsdNiBGNoxV24fcoNUdBOIXXssjAfma0Ryy3ZtoeKUnio1bgU/OaYh1FIKBQAtLHG8r7UXJpKmt7hoHDqAaTHG11fYZNDJC22RcGo88VNczNNIXaocUK4T5eZ8uwlL823tgsKPrR8vBJI+cDHtTMpPQuyORaoG+bBGMcfnWcDhyflJ/nmr06r5MZ3DqeMZwMVnp/rMKpz2xUs52aN5g20TSMMYHH4VmNyCBwN3Nadzj7BFliz7AeOlZW7crNn+LmkZwdybnPOaUY9Kbxn5eacue4FBY3FFAooAQdc5ooAopgKCeOlLzjjj1pKOoPODTASg0c0c0wG0h5GKcab3oAO1G7jGM+9FLzg4oAGOTSc7cAAn3oP3s96XPXbj8qAG/yp0bbG+XOaafxzTlOGBUc0CGthj1px+7jHHqaRsA89aVmO3ae54oETSFfsgHOd2RVMjmrEv8AqwvOag7HOKBjaTrSmgnAx2zQIBgdaf8ALgYBqPJpwOB3oAkz8m3ao6nOOaSAsr5jBzjtyaRzlOmKWESJkpk4HagRbgbbayKcDec5IrNxlj25rR83ZpzAoSGHB96y42OeMUIcSyEGzvmmGlBJHNDdao0QlHqaKOfwplDTSdqdg0YoCx1hWrumArMMkbeMgnAPPSoo4j6VbijKkBuA3A5xz2rxaUveR9Fio/u2V2Rd8mAMbuMUCOpvJZQmemTmnNEQvSiUtQpxbiVEXMTPx3pXDCMBRViOORrYyLC5XBY7UOMZpk2Uiz0BA5NNMbtYrHknrURUsR06irErIM8jdjAqpJJwTkZBq7gMfkFO+fwqlbNsuLs/9Nh/6AtWgMEsQetUI45kluDtyHkDDn/ZAoBF63mZpwSeDkU/U2j+1MEjOApGc9TVS1WUzqGTaD1OelWLyGY3BYEKCh69elaw+Eynd1EVjjPBzSyt8sZ9Vx+ppVt843SH8BUojj2qpUkKMDJpXNLMgnYYTnHy/nyat2jKFhPPAI4PfcKZJBE23cARt4weQKmtIkXywqgopLAE+4zVJmdVe6RanIuxHJHMjAfN7LxUIdfsJYPx5wHT/Zq1dxxOi5WNsO3GPpTAirabVjABkJOB3xRcKS90oiTcflBOPQVd0uRluGOx8FDntnkUm4AZ6CprCRftBGQfkPQ9KXMXKOhUuI5pFdlVU/eswJbjYR/jTYobgW0qkL/DnB96fLMVDbV4VscdP88U1Hme3m5wCVxRcFHQbMj+XGWdVODk9e9PuzvtrblsBMDFNaHKR7mJznNWZV/0a3XjCr2p3Ja2KUCnypuDk4HPpmpUjP2ZuQBvHP4GpAo8p29CKAMwP7MP607jsIYvllYsOo4NXbbb9rsw6k4kOcHkjI71WmbPmE45xn8KuKY2urZkwreceg4A4pEtFaT5WuFUcBuR6VBvzU0hYvcjIbJ5I+tVeMUri5bk/msRgEfXFTqXCbRna8a7mHXHbP5VRDAdxV3z9ts4674YweemCaaZhVp2RFayjz9kmQQ2Dke9aFqM3IG7Azzxz+VZsmJLgtyGZwSfXnrVyJbqTV9ysrr5gA5JLdPaqucM4SsXY0H2lZA+5fmHIwxNXVI3K24Z5471lSecZ3UMqnc2No4XnpVqGGRgA0rH/aHFO55uIw9SeqLM7g3CcttGM+3DZ+natBLDzNNkuZnKhomZFAHAwcE/4Vmi1XzIrdpOHzkk84/yP1rVbVbdLCSzZWLrCY+BwflxXo5fRjVcuZXsj5LPMYsF7KLnZvQp6hbLa2VvKkrNGQM7sf3c1kw3UTXMXJI8wZwPetn7ZHdwQWs0flqiqGY89ENU5o7RZAqSA57VljoRp1LR2serw5ivrdJ80rtN/gzKvpMRMqoXzKT93kdePpVJvOMJHl8+ZwCcdq1LoQh5Nu7BkO05yCv/AOuqjsuwAf3jz+FcXMfcUqSauQsJzdxMFQY2Dg85AHT3qTSISuoBppBs7gKSc5HH86e7iO4jZe2088896dp3z3igMAc9/qOKnmNXTViHxBbiTUWJkdRsQbVGMfKKp29tEtxFIWkyrqclvetLW8DUnHPCIOfXYM1SQ4dT6EVN3c1hBciNGSONdAliKbk+05G4e5/wqhYoiXcJVVUhwQR2rT1H5dLkjfarC7PAx6HPNZtqdt1Ew6hxj65p3M6KVpepEApKDoAwx2rX1cA6s2VAAiZfl9Qp5rH/AErY1cxtebtxTbH8245/gJ/pTT0JqJKpB+pg3109laSzttaNnjABGCOverWg30Vy67YznzMdePusa5vxbfK+h3IXkLNDg568tU3gabf5e7kefuIzzxG1C3Nqq/dyOhvpomu5B8kZ4+UfSngqZIXJBIXdjI5wP/rVla2wGpuFyoKrkE9TirG5WVGyMi3bA9PlA/rVcpEZ+4i82SWzz8n8wx/rUC/LaFSPm8zP6UTSsryYUgJCgA3d9h/rzVbzpPsI+f8A5af0ocRU6iRPmnxPg5rPE0gOd2fr2p32iT2P4Vl7JnfDGKLTNCaTcKgquLh8HKilNycfdFCptDq4z2kuZkv1oqMTrn7lBmUnlT+dHJIz9vEfUTR5bNL5o4+Wgyrz8lP2ciXXgLGu09KkqLzlx92k+0H0qlTYvbwJqKga4bP3aYbh8/dGKPZsPbRLVKDVIzyewppmlz1quRke2iXuM8cGkZmUf41RaST+8aaWbruNUoMh1UWWeNsK5xk46VEI8N8rFT7GqOosywxnJH76P/0IVopkjk1XKZuYK8qg7iG9/WnLcKMbgVpMUuKOUXOTCRXXhlPFUWkOev5VK0YJ6c+3FZ0kA3sN7kZ6bqfKJzLRfA+ZgPxqNrmIf8tQfpUIhTA+TpTvLUDhQBTsLmH/AGqPBwxP4Uw3WP8AlmxpNtG2iwuYa11KR8qKPqahMlww5kC/7q1M4GKYelKwXICsjD5pn49DimGFc5ZnP1bNWD0qJ24osK5F5cYGNo/KrX2kC28naMVWJ7dqiZgKLFRm47CPwTVeQVctLW5u5CsEZYd27D8a2bHQYlw94wlb+6p+X/69Mk5SLR7rULnzrFzBLgK0hXKMB0DDvjsRyK63R9BtbExzzKs94gx5pHC5HO0du/vWsEWNNsShABgADAoH4UBYQ8/e6d6ECr82evakn3cDFNEbdWOKAJDIpHr7Cm9RwoAHqaaDt4CDFFOxLYZK0h2t/CfrS5ptFjOU9CN19KYRUpppXnimczepGRTCOTUpFIR+FIm5WmjV1KN3rLlVoJdrZwehrYdarXMSyoVPXsaLGkKjRUD7k61W0VvmnXIyJm/nQjMuUYYKnkGoNKcC5uVH/PUn9BVoJbnQRtx1zUoPFVImyBU6mmSSq3FOzUantml7UxXH5ozTRSg0guOpCaDRQFw60zPzgEfxdafjmiHLPhQPvc0ESZYmYmBCuRgZz361RLN5+0gZq3c7fJjVcAdefeqsqnzRuZQSMn1qWYlyVyNMjBwRgc+nJrMQDy+euavzlv7OjPO0cnnIzk1QQ/KOOc0kZU+pOpp3ON2OKjSn5yOcUzQDSUZ4PHPY0UAJQOlFFAC0c546ZpB1oOO9MAo7UgFB4pgBpuRjnNKwy2KaaAFFLkgdeKbSk5oAU00k5wARSk0mc0CDnv1pRkn0PY0lAz2oEL3yeadyQBjqeCRTacOqA4xnvQA6YjyQNuDuPf1qsanlYeWoxioccGgBMUnbODjNO4o7UAJ7gE+9LnjpSZYD5ScH3pSSx9aAFZsqOtChtpI4Hc01jTtjeVuBGM80CJrpmWzVcbVJHQ1QTGeBV7UiVhReAD1x3qlH1FNFx2JgMUh60ozRTRSEFKKDRTLA9cUYopOaAO3hvVVseTlfdsGplvDOwQpGAvPy8nP49qyfIfJHz8egzirGnxPbzq5jkUjn50IArwqcbSR9JiHenIuw3cBjTzpPuZwAdvPvWlY3ljG0dyb2zymNyOeOT2HJbjucVz8NsknyeWxeUgchlyT7mnX1hbwAIreVOuRIHDYHt0+tKcVzCWsToZNXjuNPuLebXpd/leVHCikAkE8nC9Dx3rG8u3eJ5IvtEvlgAsV4GT0/E1SjtZHBkRkbknAbB49jTIY1Y7UZi7A8Y4q4rzIUFFOxsW9jazS+SbO6eTeVAiH04/Cr66Bbr9itHUfargZl2zAhRtJGfQ5x3rnDdx282+3hWJuCp3kkD0zTHuZGR1aVmEfKjPA5o1KabW5c1PTZbX95IBIm4gsj5BI+8Pw9apxRQTOI40n3E/wkHA9TnH50+NZppjHCI41f5TI5wDxk5Y9eO1Ou7i6uQourxURQFCxJgAAcHaMZ+tVqC7FYx7JzGreaocqGUfe9xRcDdczAZ4Yg59a0LG/js4Zo7OB2eVDG87jJUEc4HQVTuGPnyDYobcSSB14ram7xZnPSoivuX6UE0/y3Y4ETZP60GGQn/VPnuAOlI1uNf7qdvlP86mtfuxr0yx+b+lRyRt/zzkAUY+6altNojDLhsMevqRVRM6r90beHyoUUjncefXPNVnkb7KoHGZCenPQVZu/MNvGGOATu2k9OKrFW8gHGBuOOfpVNE0n7pA24nnkVZ0yJftBJYL8jcmoc8VZ035pyASco3AHtUmjIl/1UgJ/i6Y4PWjIFu6lQcsvPp1pqsvlS787sjk/jSKw+zOcktvXAx1GDmqEh7N+4QYx159aluMJaw7eSRkmqjszIu3GRnk/WpZ/mtYvmYkD8MUCb1QgZfKfJ6kYo8xRbPkgfMPr3qDBCEdc09FUWz567h/I0BdEksmDII842rnPvir6DDW7hgw+0Y9+gNZzLjduOMoMY/Cr9nlWiJyNs4OemOKCZMqF2Z7th0ZDjH8PIqoU9Sauvtae4CscbT15zyKqmgaGBa0V8sadMXXLeXGEx/vHn8qoVaVSbJjycIuc9zuNFjOrsEzL5qlcD5R71aDBdXXYuFDDj8KoS4CRN5gYlPm4xtOelW4dq6tEchvmUtnoTgcUzGS0ZNJcsrbFbCKzYHr704XLBe+M461Xv2B+XYoYSMcjuDTInH2fac4L84HQ44NBlGCa1NGK6O5QxJ54JPA/CtieOGW2klwBIsTYb3xXOonl8ysCOqEZw3vmtKO7YWbc/OF4rSnUlDZnh5xlNHGqPMvhaZLNMo0u0Y5BKL1HU7etZCM7Tqq5LFgBjqc8VNNJ51lES4G0ZxVEOVlVlJyGGMdaicuZ6no5Zg4Yek4xXVsuaknlSSL5qttkA44P3fT0qnuAjOB82euegqxqaSxvtkUA8cjtx0Pv1qlztPNQz2aXwk8u1Zo2GW+VGP1wMin6ery3wEakktu4+oqCUYMRZhhkU8HpT7Z1+3hU+U5OFzzgUWLlsWNfDLq86scsCA2ex2jiqBbkcVJ4lvILfWrtHb5w/IUdOAaxpdXwdscefrRYUJJQR1mqlf7MTau0G5YgE542jp7c1lW8saXkPmEY8xflz156VJ4xuGGmWLxzMWd3/AIucBVxmuYsXJ1G2LuQPOTJ6nG4Zp8pjRnaDL91qaKGEalm5/CtjWyz6iESTd/oayYxgE7WB/nXJXACzSBQQAxxnrjNdTqrP/bEO7JZ9PJznORtJ/pVqJnWleUTiPEbBfDF36+dBg+nLVa8CzbbZCTj97Kc/SE8VQ8TlR4WvmJPEsGMf7xqTwc6jTkbLEl7ng9OIP/rmlbU3k702dJ4iIj1RlDFv3aEkjHOO1WGLNah1A5hA5PfK/wD16o+JNy6qNzK26JSMVakkMemxuq43qgGR/s8/0qzKPwpFhmDGcj5tsa/+g/4mmFidNBHTzv8A2WkDYS7Xd/An4nApm4rpxAxgzf0pkobmkpg64zTgcU7FscKWkBpRQAClFAopkimkpcc0YoENNFOOAOlNoAQ9KbTs0hoAbRilpKAEPWgcUGigCnqpHkIef9dH/wChCtKL7orL1ni1T/rvF/6GK04j8vWnYZLS00dKKLAL9KoyjEh+tX1qjcDEpoJZHRRRmgQU1ulKTxUbHn2oARm6ioyfSlPWonbjg0hg7ce9QSNSvJxjrUllaS3bkg7Ixwzkd/QUDK43yOFjUsx6ADJNathouSHvGz/0zX+prQs7eCzTbCuD3Y9fzq3H9aVwsPgjSOMLGqqo6AVJ7k1Hk8YpyqzdRgUytBC3fFPgOx9wUH8KnW1Yxb+MVEDgdKNxu8LSsI5ZzuYcmo2VsHBP41NuGOlIxzwRxTUTGdRt3ZX2t13Uc1KwppqrGDkyM0lPPFNYinYzbG000bgTSFsmlYybGtSNT80xjnNArkL+lRlRjipW45zUZJ3etAXM7UYdrecPowrFsH23tz6eYP5CukuU8yNl9RXJ25K6ldA5HzDj8KaKUjo7eTpVtDk+1ZVq/atCM8daaHctClzgVEGI704Hj1pgTAilqJWzTweKAH/jSimZpQaTC45ulMtSPOLbsAN6ZpzHiorY/ebnORigiRau23Kg7hRx2qpN95C3cHkVauScrnnCiqzsBzgHjgE5IP8Ak1LMWTT5Olx8jjr781TycCrl0oTTYsnDcYGOtUhSREOpMn3acKamNvHWlplinpQelBJ/CkoAKPSijNABijOGFHbrSN6ntTAcffOe9JxRnIzznvQaYCNTDTm6U05PTP0oAKOe1A59qAKAF54JGaQ4pe2KSgTADtQOKTPHXr2xS0CFp65x7UzpjoacM7e9ABMSwTIHA4qI1LJ02kioT1oAPwpvSlOccUnNAAe1KCcYxScnHHel5oADyadEuGB3d6bn8KljEYkU789zxQITU2YuOgGOABgVWQcipbxi8vqKZGMH0pouOw8UtLtpMU0UhKKXFBpliUGijPFAHc6fpk+oZW3jWMKhd3kYAYHXBpjRqqrGrMW45x8gHr6n9K0fsAjvJLN7wxMpC7o5AAfXhgDjGPWs6+Wa1uZLKeaYSK+GjIXHT1B57dq8CE1KSsfQ1GnF6k95dXt1LFJI5eUYG4jIPGOB9OapXihpXklmkLE5J2Hn8cU1UYqjJqGWGBzlCnrycD2605heQlTNNeQoTlXL5Vvod2D+FU073HFpEcV3DG7KqDew2hh97/63Hp19agi4RisDM3I3HPFbFlCt1ZsqTQP5AeWZpUwRn7u1uoPA49zWBayFLpGbD46Z5Aq4ivc0BBZJp5nuLpDKpCLAg3MeOu7piqkdw2XKqp2DIO3tn9agmcfKOB8vPuc0pZS8wUEARev0/wDr1aQJ2LH2h0nWQjJXDDnHUf8A16gaaTcSHIz1wetNmJzx12An8hUli0sdzHNGwVo2DBicAHORVWHcajurruzjdyKluF/fs3mDB/PpU2t3xvtSNy2DIwG9gMbiO5qhIGM7gKd2SeOauD91mM78yuKXbHvQ7ZCf7K4/HNMzmrFrZ3VxBNcQwu0MWA8nRVz2pWNHITzHj2PHI6ttzkNjvV+1uPOTdcTO0mNqZ6cYP+I/Gst1ZdjMMhl4596s2LFUbcDjf/kU1HUibuhbw5gByDhwAR34NV2Z2t1OMAOec+wqa8kJt1X7yqQB+VVAzNCApx83T8qtihsIc/hU+mki6BXP3W5H0qAAelWNP/4+403BQ2VJPAGQfSpKZEi7opm3AcjHvzRtxb5Ufx/0oP3ZNvKAjPtzSbm8odsk/SmJMV2/covpkinTg+XG2OFUAGoWJwoJJp8jFlVQQQAM8d6AEHzRsTnIxigZER7DcKbk7T1xnmjnbj3osA9gzZOf4RV+xkBKqw8wGYE5P+yazW9yemKv6dtMxw6x4I6gn+E07EsglQrcXCryADyD2qsBipnG2WVc/MM96hHTvRYaeg05qzki0wDwyjIHb5j1qCpfMZbV0wfnA59cGgipsNkB8iNthC8gH1xViFi2rQGQEjcuQeM8CqpZjHtySBkgelWY2M2o2w6H5Fye2O9Bk9mO1HZ5oKZ5zkdhSRKGi75Lde2MU3UlYTA7gQcnA7c96jimaOENkfeIx+FMyjflNHyS8W3IVO57f54pDOsTBM55G3P8qgE4uNqxghun41D5oaYZG9Qc9aDJa3uF3qFsrNlgBGSWH93J/wDr1QXWLb7RGF3MS47e9QaxZlZb2aBiRIMbM5/iB/pWFak/a4uCCJF/nVWOqnZROu1rUmhg8wgtmQ5yeCcsM/pWT/ac0tpNIu1SjIBx65p2vSCSyDNhma5kO7PI+eTj9azbf/jxuTgEBk/maLDhJ2Ld7dXRFozSMN8YbI4z8xH9KtabI0fiUhJDy8gz9QR/hWdd/wDHtaHniEjJ/wB5q0dL/d+LYWb5j5+CPqOtFhuTF8Yyb/Et+3Q+ccisfFaXinnxDfkHOZiazaVgT0Oq8bc2WmZcMAsgBAxwNormrb/j4i/66Lj8xXQeMWzFpo+UqsTgbf8Af61z1v8A8fEf++P500Z0X7hJqC+XeXCZBxIwyOQcGt/VpAda01k4JtAhz2yp/wAa57Uf+PucHORI3HvnpXRX0gGqaGWbzAY14x2IHH60wqfFE4TxQc+Fb5sjPmQcH/eNJ4YY/wBk2pQcsLw46kAQjn+dHi/5fC+o8Y2yw5I7fOai8Klms9PX+/bXrDnttYf0pM3v7h03iQkaijMpG+MEc9smprt9unWgyOV3cd/lUCs7XJM3kbHvHkn0+Y1a1FsQ2OcgfZgwz71ZnF6I0pCVW9XK42xj26CmjnSwSpz53DZ9qbcqyLfrtIAMYYdcUiMq6WvyksZCQfaiwrjV9adUatTxjGRTNB4pwxTAacOlArjhS8UgPSigQ6kopKBCmm0pNIaAENJilJpKALcNrG1sZGbn61SOASKeHYDbuOKZnihIqTi0rITtRRSGmSUNaJ+yoMcGeIf+PitODp0rL104tYj/ANPMX/oYrThOFoAmB5xS0gOad2oAVfvCqU+PNb61dB5FUp/luTnGM0CIyCBkgim9quX00LwhF+9VBvT0oQ5x5XuK5GKjc8Cg9KidgD1oJEdsCq8rGnSMD3qtIw9TSAntYHuZljXv1PoO9dDFGsMYiQYVRgf41U8N24FoZtuXkbr/ALIrfihQAfLUtFpFBUkf7qMfwq1BbSdXIUenerQXHsPSnAcU0hkYjVfu80pDYNSUh4qkrkNiM8m3Zu4qI8U4kk9qQ1SRE6jY09KSn44pMVSRi2MINIakppp2II2yfaoyoPLEn2qQ5zzTHwKLEMYVAHy8UwjApzGkUhWBPSkQxrKwHIIqNxWlc3UMlt5YX5sVmsc8VJdWEYNWdyM03t707vTWoMiNxlTXLXqGLWLhiCd4Vh+X/wBaupbjOBXP638t6jeqYoBMdaMeCe9aUTGsa1b5hzWpCfl9qpFXLynNPGO1QRN7mpR1phckFPzjtUYp2aAuS5oHSmg8dqWgBXOI2PXimWR5I6nsMZomJ8ogCls14I/2+vpSIbJZeH2sckDmqpZlkzjrxnHtVmT5XI6nPJqvPlYsHqWJznmkQWLxdumr1OMZ9jVBT17VoXbL/Zy7AMgAse/XoazIz+eeaRnDYtRfdqRuvTFRRnKYXg5walPXHpQWBpKO9LQA3vmil6Ud6YB2o5BNIMkHNIf4c8j3pgKnzLj2pxFQwtksuAMdcVKMmgBso9OKRuOhyfalfOOaaMY70AAxjFGfyopD7UAL260Ufwjr75o70CYAcdaKO/tQOTQIOAPWposqOM4qDuRmpo+g5OKAI5jlj061GalfGOMfWmYyPegBtICKKG60AB6Ag9+lLzx60ypEzj72OO9ACYySOKmjRC5POMcVFjqT69Kk3KoyDigZWfKsQeachJ4NI3WnoOc8U0NDhRS9qQ9aZSENBpeKNtMsbSUvfFIKAPZLObTdWKrc26NGuxVdvmOf7pbisHxRbrHr9xeM5lOQwOPkUAAAcDt7moZtTWNY442+zGMfIBHu57nI6VUndJ2844Yv80kkUmB16snUd/zr5mhCSmme/Ona7QyCFv3biB4VlIHmKA7MT3xnA+nFLd+THbxwOJrhgxkyE4Y4Axyc4x3HWq7zliIvNkUICQoTjP4VGJbrIUTSMq9N8WQPwOeK62m2EHaKJI5phEYI5GRc/cEQxg9ec8dhVaNWdlDTKMnoUAx+IqdFWaN2keBSo+VmBLZHYY+lWri306PTY5ofNa6IO89AOPTOapWQ2yiMI7J5kWw8AtDuzz9KePKZWVlg5TkhSGIxntSReTgtIsIIA+8Tn8u9PiuIY1ZY1XJffuZccDBHv2qgHXFrFJam4t/3bB1jKtkDlQQcn/PIq1plkbRJLzULOS6RU4GP3YJ4BZuOnoKq3mqzTr/rFjDSecvlrgq2AOp6fdqv/aV9v3G7uHbqN8rED8M4qbytoDK8nMhYFRznjpSGY+aq9NqnoOtWr4pJZW1w0YjlcsDgbd6DGGI7ckjPfGapDYMYyzcgj2reDujOW6JVdI8bIUYjvIc/pT5bu4khaF5R5TkMyKABkcDiq1N5Lt1GPWhxGSu42pjsP61LZMQGXcQSQR/XNVxtx71LbEHJ2n5eSQegqrEy2FuAnlqBuDZOeKiwAo9QetOIk8pWk53nOTyaAuUJyOvTvTFDYjNS2vzXCYODnvTNrdqktiY50kGQVPUGmURbTGXj3Hrzz15px/1aDaM5JJoXjf8ALwT0PalI/dp07/hSFcZSsMbRjBxR3/Cj+Lnr2piuIevQ0dsZ470p4+9xTc9KLCbHMwI+6B8uPWrenRt57KqGRgM4XntVT5cZ56VZsXZXkP3cjBz70WC5CrfM5wBkEcjpUe0VKpjjjk3MHODjHrmokDMeTgUC5hcU5SnlFX5P8J9Dmm5x61Iih4GAUblOR2JosJtDVOIWi+U7iDnHP0qSJVe5twuNxKg/XNRfLllZsMFyBjqaltVdZreSMlWJyD3BzTsZuWjGXqSLORIGHp71EVPl452561NM7PO28HI4OTmm47dqaJp/CRxDYGHBzjPGSeajRSHG5sAAmrEZCseTu42kcYORTHU7SzckDNFh2EuD5dzMisGXJAYjqM9az7iwhnnjlUBJAwJI6NyOta0sX750lBDZOfrUUcZWZc8qSOR25oHHYzPEIZdLg3JszdTbQB1G4kH9ayYf+PGcZ43p/Wus1i1hutPWPacCWQq2eRzxx/nrXNTQSWlrNG44MqYOOvDUBFCXjFrWzXjIiYfX52/xrQ0sqviqzZ+nmxsw7nKg1m3O02lmVzzExPt87VpaLH5niiwV22hyjFj2ATP9KY3sR+JmDeIL4j/nsxrOyRV/xIMa9enpmUkD2PSs7rxQOOyOk8as2NNXbtHkMPx3msGA/v4+p+cfzrc8ZbA2nGMMM25yT3O41hQHFxGevzr/ADoIpfwxdQJa8nK55kY5/Guh1QKuoaGflC4TOD2wtc/qB3Xly3rI5/U1v6yix3OjcncxTAYdsJg0WJnvE4b4gt5eg6sBwPtEXH/AzUXgvcbnSI9uWk024x/wIyinfEKJrnQNTgjd1EjWzhgBnrn+tZ3hVbyz1bTC8izRw6V3GG3Ek5/8e6UWNOb3Tp/Er7L9VPRFYY9PmJ/rVvWd0UttDyfLt1Xmq3i14x4ktrYROVeQpkLxgt3796bruowTXFtJLIimSBX+bjIJqhQ2Rs3X7s6jgHCyRg7uxoVlOjJkncJOB7c1HdzEf2mTJuBkjySe9MXb/ZScjcGHHsS3NMa2FQ8YyKkVhmqyPUiMGGc5oNCwvWn1CnXOakU+9BJJRTAacDQA7sKD0pM0g6UCFopMj1FIDQAHrSCkJzSM2B70AKTTc+lJnI600tQgHFqazUwuuOSPzqnd39tbjdNPGg/2mApgReIH/wBHtx63UQ/8ez/StaFvl4rznx54qS2trd9PhfUHjuUdooOSVGcnPQVreGPiB4e1Z0tzcNY3bcfZ7pfLYn2zwfwNOzJujuVY0o61FFIrAYPvmpRn3pFDh1qndf69/rVwHBqldE+c2eKBMhPSo2I65pzNk4qFuvtRcQMxwagdhTpGFV5G59qBXGueKryMfrT5HqAkb1yOCwH60hnbaNHssoV7hBWnEcVTtRtAH4VZzimUT9qKi3Y7Uiybv4cD3pibsTZprc03fRuqkjKTDFFGaSqIbFpDSmjtTJYxjgVGTxwTTnI+tQs/oKLEMc3Som5NKXycZpjd8UWIY1utNJopGpEsD3qPNOJ461GTjNIkD1ppNBNMZuKBDHrA8QkC6iz/AHDW++TkngVy/iKXdqQQHO2MfqaBi2je9akDZx81Y1q3TtWpbH5fehAX0qdKrRZxVhBxyaoCYdaWmL1P0qQdKGA7NKDxTaUUgEmbIVRxlhT7ABj8xIy3XsOahlYecq46fzqSyztQMSOaRLHSE+Y69t1RTjK8t07Yp5yZpOAQCcGkkG5DnPSkybiyszaY6NwCm44HcVQQjavQir0ODbIGww2/TsazkXjbyMGpRES9Co6VLUUPpjPHWpQOKZQGig0lMANFBopgHf60096U0dXx6igCAHbcEBuT2qwMg+lVbj5JRkYz0Poasp90c5oASXheuKYoyBzT5SAOajHTigB3FFNHfHJ9KKABcDpmndKbS4oExe9LmkoHWgQDbuIH3fepBgsMYA7mmBuq9qfGuUZhjjrQA1slB+dMbp+FPPygbs0xvun6UAMI46mij+GloAQjK9SDTlU49aYe9OXOOuKAHIvzg4B56USspYhuPQCgZAJyBimBxj7tCGhnepouuc1FxUsfSmMeaack07rTRQUgo79KO9HJqixMc0lLSHIoA7G8uJLZo/PVtrIGiKnhh6g5qB76OdRHFbhZCMbvMYn9Tik19TFFawB95KmfcRgfPjgDtjFZ9s2yQNkg4I4rxYRvqe9UnozVguljh8mRGd12lzv3LtBzjHb8DVw2em3ambT5gkipuaFwSCO/Pt6c1gXBX7XKY+FOQoJzxVzRnlN4EQhVKPuLHAA2nqfTmnODSumTB3SE1B7m3leMwwwq5IJSPjOcHBPPWqUU0qshErkKRitEW9xeaasMcRkkgmO1hwCGUkk59Co/Os9beUKGZSExkn2q6aurjbGOSzFs9SabubNO8sgDDUY/GtOUXMPhgmmUkMiKuAS5xj/OankFpbuBH/pT4++4wgPsOp/H8qrk8jngD8aT3o5Gw5h00kk0m+WRnY92PNRSqRcdOACuR0p+cds1CzN5uN3GOlWlZWIciT3peMkcdu1IDx60g4J6k1Qcw7A3dKVQxORtBBxjPNMB+cnGeKcrAHcVzxj6UWJchxP7pe2G6f5+lJmlcjyowFAAJ5HU/Wmc5A4xTsSpD806LHmLvBxz0qOnQqXcbQTwT+Ao5R8wg/iLMD8x5HSgK7KW2tsHfFNO0l/Lxt3HGPrUyyuiFcjBGCKVgUiEYLAe1NLMshbBOP0okwWG3ikJ3MRx1wKdibhyyksMntRtOaeY84ycc0u4Kx70WFcTynKg5AHvxVi1njzKzfMduM4z7VSkLOCPwqzaKjLNtYQhlzinYVyGCNiGZiFGO/1p7MF4XrTdx28fjilyO/WiwuYFDNT3wtuzr1GPxqMyDHYUqF2geVSAh+U5Iyfwp2E5IS3idn4XL9hU0MhW5hZT8obcPTrVYS7jtHQdanhP7+NJM7Vfn1Ip2IctCS4fzJmZtvHoMVHldmOOuaWYwvqZiX5Yy24jPT2pNRWNZAIeMHn0osrl00/Zc/QF27tzYwvJBOM89KY8g549TioIv3k4Vjhf4j6DuaSUqhbac5BUH2o5SHULQcO744xzzxSBmZ1Xjkjk01pC85YKBwOgx2Ap2396re4p8pKmTagVjRY0YybXccDgDjpWZqDJ9nXzVDBj+VWr4ssMaN0Ezg4OeeKo6wQLJG3EEMOPWlylKbM/U4UjtrRo2+QocD0+c1c0PL6/Ysq5PkjHPHCkf0qjqLM1va8YHlnH/fRq1pRH26zZeD9nP55Yf1qTRv3RviYFddugSCQwHB9hWdmr/iVv+JzNkY4XjH+yKzgwz3OaC4/CjpfHO3ztP2yM/wDo+TkYAO49K56Jgs0ZIJG8Z+ma3/HH+usugHlNtA7Dea50NtYE9iKOhFH+GTak3+m3OM/6x+PxPFb+uKxu9HbcG+dFU546LxXOavJFDe3fmSYRZHyzccZPNbXiia7a90KNNgAlQNxzgbcAUCnvE5nW0E+lSr1YwwMfYq7rj3+6KhtIttyW6bNMULj/AHRx+ZqzFCv/AAjc3JGyXYF7/e3c/mak8stJc4GNtigOPogoLtoX/EEf/EzhmypeGOZy3vjj9azNYijYWqquQlugIPOMVu+IYwsRaRWLlGUnPAyw/oDWZqkYEkSqx5iHUdKdwp7In1eEP/ayuoLSSRMTnqQPaoWt9vh9VWR1+ZOhwf4+a09UVt+o71GS0bAAiqjoRpg6nLKM+/zcUXBXdjHEdwB8t1MP+BA/zFSK98pG27b8UBqxtpwX1ouzblIlutQB/wBdEfrF/wDXqQX1+O1uf+Akf1p232FG2i7DlD+0L7A/d25/Fv8ACnDUrz/n3gJ9nP8AhTdtGyldi5R41O7720R/7aH/AAoOp3ecC3h/7+H/AApmzml8vrincXKI2o3+4gRWwA772/wqN7/U+Nq2oHcnceal2UuwU7i5WV/tmpn+O2/BD/jSm61Aj/Wxj6R//XqYpzQI6dw5SrJLfPkfa2T/AHUX+tVmhuHH7y+vG+kgX+QFaWwZo8sUXDlMk6dCwy4lkP8Atys38zSx6bap9y1gUnvsFauykK0XDlMt7FW4KrjGMYrK1bwvpuoRGO4tkYf7ua6jb7UbBQmLkPPodG8T+HW3+HtZmWJeRa3OZYz7YPI/A1sab8TpbJlg8VaLcWTdDc2wMsX1I+8P1rp2jBXnrVS9021uU2yQow75FHMDi+hv6JrWk63bC40nUra8j7mNwSPqOo/Gi7b965J4rzLVPAdi10bvT5p7C5HSW3cow/EVjX3gnxJf3Jkv/GOrTqeqCQp/I09CHfsepahrGl2Cbr3ULa39fMlC/wAzXLaj8SvB9qzA61DKw6LCC5/QVytr8L9JRg9yr3D92kYtmtiz8F6Xa/6uzhGPRafuk+8yvd/FjS2O3T9K1W9Y9MQhAf8Avo1lTePPF94xGn+GYbdT0a4lLfoB/Wuui0S3hX93Eg9tuKn+wIo+79KOZC5ZHn81z8RNS+WTUreyT0ghGR+JzSWfhnWJL63utS8QahctFKsm0ykKcEHoOK9BNsq8BaPI/wBmjmHyM9IsZjIoY8buavhuKwPD1x5tjFn7wXafwrZQ5FBbJs0uaYvTnNKSM96pEsdmjNNzS00Qxd3vRupp9eppaZDHE+9IzcdaQ0xhxQJ7CM2e9Rd6eV5zmmkf7VUQxrU0nindRxTSpoM2MxTTwKeeB0qJmqRDWphPNIzc1GzH1pEjiaYx564pGbjrzVeWQgEmgBbqdY4yWPHOc1wYvGu9UvJSR/rioA7Acf0rodWuSy7A3BrzXTrqU3FzIrkbrhyMH/aNAjvbQ8itWA8VxlnqlxHjdtatuz1uPGJIyD7VSQzpIW461ZRjisuxvrWX7sozxwetaqe/SmIkSpFqNakHSkMcKWgUnb60gIvvStjrg4NSwsFaHPzcDGe9RTJttpm7lNo/GrIhaJ0LAEogbOP0pEu40/66Xbx83Smuei4yTSsczyHvkZ/KgttUyA8jgUEinEflKduNq4GOtZ+3a5HYfzq1dEK0W7IO3r71Fcf69jjGDzSYhYWIK9vWrQORmqY5Y+vFW1+6KQC0tJRTADRilpKYBikCkyKBS1PavHHIrvSZcIqUkmUrziLJHQ88UtsyldqtkD1qe+/e+Yyccd6o23Q4zkcnPemTJcraLUuMVGT83SnyEnpUY5fBzyKCRO5xxS84pOPMZc8ClAAzzmgYH+lLnI9KYxwOBk5p4IxQJi/w0pppPBp+c0CEHJxTk27H7cfnTR14p5A8nd/EW/SgBOCvJ5B4FMboaG+9znn2q5BbI8G4g5xSbS3NaNCdaXLEoUUrDaxHXmkpmbTQHAHWnLjbx17mmtgjJ7U5OCPSgBRxz1qNjk8rgU/OAQKRywA3DrTBEffFTIOlRgDOe9Sx0DH9BTaVs4oOKCkIaQUv40EVRYlJjJ6UGhc560AdNqH76VFC7liiVNy9DjqcfWqqLHuG5WJz0HerIkhjB8wFj3GSKimn8xTHCSAxyB6c5rzI7bHsTlownVI5ZPOX5s8oD0q0Lj7PbGOOPa83GxR29/r/ACHvTUSIMkkrRs5lDMNpPFats2kw3Be7kQSNyWEDNtB68ZHNKegqcnYyHv5IYntiFYZbcSd2SRj+lVHuJZFVWYtwOKv6pdac3mx2dpGIxIxDlMMwzx3OBWaGCkN09MdqqC0FzNjAx70g6nLcUpO45796M5GPStBXDHvmilA4OT34pQtUFxD096YWVZNuAT3NSbaikjXecyDoOKYrjyqgZoxzTgBSZJlbpjAxQK40A7jxxinL127sZ/nTdwDHNIzLkcZ989KAuPkXAj+bJOSR2FIRzTTIBwcAZ/GhpgDkcjFFieYePpml4XrnH1qHzlpUuEyQwGCCuT2z3osLmHH5VxjkN6Ush3SEqML6e9QSyMjsoOeeTnOfekcsHK7w2O46GiwuYmBCyD6GkDrG5ULn5upqFmO5eeaRsgnPXNOwucsO57nNRmQbqizxQTxV2JciRpSF6gAD0qWJWZLggFgse4c44qqhULlhuxzzViBX/fdvk5HtRYXMMVtxbZkKRjHtTXYg1JhVDLwRjGart8xP1oFcXOasJ8tu+0HGME1DGDmrClhA8ZJ24yRnGTTJZDa5V93HXNaCBJbhN2QzvljjjmqkK465+tW1+a5gKrsXIXAOTnH9aRD2My9XydUmUNuCtw3rUpWTyBMeVJI/LH+NVLg/6bKG4beQasYIRW7Ef1oWhabtYLbdvYLnLDBx6Us5IyO/SkgbazED+EjPpmlkIIOQeV/WgVyZ9gk/d7gu1cg9c4Gf1zUqffX61B88brhgdyjkc9RU6HaQehB4Iqg6FfUpCYIwRlvtLFmPXpVDVRnTyx7Ec1e1ho/so2g/8fGQOuBtP+fwrO1Jh/Z7BeTj8Kl6Gkd0Z18+YrRSc4h/9matDQm2XFrIp6RbRkdP3wH9ay75gYbXjBEHOP8Aeb/Gr+j3FvAlq1xJHteWOMAvjJM6cVmbPYXxTj+2pG6sVUsfU45rNTG8A+oqL4g6vJb+IXhtNOnuZGiRuMJGuRwC5/oDXORNrl9cR/aLyGzjLr+6tV3MRnoXb+goKi9D0D4kX1npxsZb25ht08lgCz/eIc9B171w7a9cXhxpdjIU/wCe9yDGmPYfeb8hXbfE6zje5064lUSOiuiPInzL0Jx6VyywNs3HhQKVyaKbpjNasGk1u6kvJ2uWSZiinHloc/wqOD9Tk12viWTdc6OAu3y5FJ45OdvWue1aFl1K5EgIYvkg9uK6PxQyrNpsiNuAZXZjxuPBoE/jiYEW7+z9Sj7CVH9x8xH9RU0g/f3hAwDbIpAPulT20LO+qIFJJRsgD0bd/SmTja15tJOY0X68r/hTNbXL/ihi1ra5c7nzkEYwABj+Zqhqy72B+UHBGV9jV7X98i2TybeYvTFUb5PnGMnJbB/GkTSTsjW13y2nv2hjEaYjYLjJ6Adf1rNkXbpy7TncVJH4GrlywkiumJ6hevWq8mRYKvGxipHrnFK5cFZFIDAp20UuKXFO5uNA5oxT9vr1pRRcBuOKMU7HpRii4CAUbRS4oouITaKQinUd6LiG9qMU6gc0XFYbRinUUXCw3B9qQg5p9NNADdvrSAU7vS7aYhuBimnpUm2kI45ouBAyk4/Woig5q0w4phWi4rFUrxTdhGatFeOaQjIouLlKpjyOajMRq6Vz7U3bRcOUovHjsKjaPnNXmTionizmi47E2g3TQXZjbhX/AJ11kLgjriuFkUrg9x3rotD1JbiMrkeYn31PX6iqiyZROhXp0pwFV45lx1p/nKeufyrVGLJsCg9KiWRWGRml3CmiGPNGaZnNFMljiaM02mkgd6YhxprtGgy7Y9qjkmUd6ha5Reo3e2KZDZYMqsP3cbfUjFRSPj77Y9qrS3kj9OKrlmI3M1Bmyy8y/wANRs+agMgHegO2zcWCjPGRyakQ4vxUbycVDLImdwyTULyHmhkksswA71larfQ2sDT3EwjjUZJY4FO1C9itoWklcKqjJPpXnmuahNq1yOCLdP8AVqR19yKQrmzb6pHcefdSSqIicKN3auY06FlRm/vMW/WpoLCLGfJTPY7RVqK3ZWzQhCwqatxDByaSNSAMirMQQ9QaoVya3f5h1rWstRuYF2hiV9GORWfFCMZVqmEbACmBu2+uNtxJEPwrQttWtZSA2+M+44rllVhUisRQFztIp4ZFHlyK341If4frXHQyOCOuc9q0ftckcCjzWZieh7CpC5ru2629C8wX8P8AIq3JcSO8ucFcKBntWJBetI0McijCMWyDz3Jq5BdRSgrkjcTjNIpTsXsgSzHORkY/KmsVUctwuG+tMDJulYMCuF5HPanRgyZdjwTlF/lmghkF62IYywJPcHmhipUHIDHHWlulBVXBB/lUI3EfMOAuOKTELn5gSOc4yKtxHMYqrFyuTxk9P5VPakFcd6QEtFHalA70wEpaKUdMUwCo5V3ADcAc8ZqQgimS/dHpuFMdxU+ZOepGMVSgbEm0jocVcXiRueM9KqyfJLJtHO7dzQIlzzt7dVPtSYI8sUpXfEjKcMMdelNHzQoy9en40EiuBlj1OM0enXFLnke6801BgBSeelKwCnpSoOO9BB202B8qy9TmgCUe3WmxdMGgNlQ1ER6nrQA7ODx1pzsWC9c9x7UxmIZsZxtzxTpGy4PtjNAAacJ3RNu44plI3Q0rXNYTlB3iNLbuTRxmm4GD9aU/epkMM07sKQcsOKlldWcYTaBxigBmGCBsdaa5bo1SSbgoxgA+9RMTjnmmAlTJ0qIdamUcD1oAUhsUlOpP4iaC0JijFKaKooaRSEU45xSHGKAOjWzmuHBV1d3PTPJ/CtDUtDfSLSOW6nh86QBhCG+YA+tZaam1nJutmIxjBIwelEmoSaneCS4+Z8bck9a82Sney2PTbjbcvXX2GGzgltbjzJ3Yl02/6rnge571kyMS24k5PXNJeSpFNOhXDKQAPQ5qm12xParUe5CloW3VsEYHIpUQcb84x2qkZ25weDQsjM21ckmqsHMXML1B/OmkiqhdlwMHIPNAck/MSBVco+YtNIuxieeacXGevFUtw98Y5z600ux707C5i6Zl3ECoJXO/cqn0NQZpWdsAfw07E8xP57e1N81ix+lQk0vHUHn09KYuYcZGxz60qs2SQwBFRGnxYzyM5oFzEs/3ELMCRwAPT1NQgnFSSqu1WUk8kHjgVHQK4nNSwqpDs7YwOBjO456U0CnRhixKZ+X5voKAHSgGXnBH93oabjH19ank+eVZE3ZByST361Cz7sseuaAuI5pjMzE7jnmlyDzQTk8dPShCEA4NK3SlHQ8YNMOScGmIcq/KScVctWZLeTHG4AH6VWQFSfpVmBsWc28bmO0Ak9OaAIW5VlyBjJ4qFRk5xTgGJK855NLHjHSgByrtPWpEAZX6A4yCajzUkQyDhvwHegQ9OlWYvLE1sy5BwwJNVxwOas6f5Yi852BaN+EI4/GmQzBdi9y7NySxJNWdzMiqeQOlVn5uJG9XNWQcqi8fKvp7mkNElsURssucgj8fWmzncS33R1PP6U+EI7FZG2ja2OO+OKZIDubbkqDwT6UAyU5TaGVhkAjIqeLO9emQR1qFzvZdzEkKBmnq2GGeBnkjsKAQ3XY1Wycqwc+eMEDAIxya5zxFPcR+HZ2tfL87biIuMqGPqB1rptSif7LMrZXDAEHr04rlNZb/AIlCoV+Yy4JJ7UpbG1NXZyes2eoXtvp32rVrsD7GvmpAREjtubJ459OM9q6HwhplnZ6VZhY9g/tKJd2S5HzBicnnPAqC+jxFZhTx9mX/ANCatXRFLafZx7wB/asZx+A5rPmN5R0G+OIh/b7Y+6YUxx25rJs4sXEZBI+cfzrf8Ypt1sqcZWJVznPc1l2ij7TH04dT+tJsuMfcOp8ehpIovMVMpKGBBz1X1/DpXKHOCvY8Gut8XP5scisp4YMo7Dnn+dcvgbT9DSIw/wABPqS51CZsdT0/AV0Hi+PbbWj7fRuMcccdKxNSDPqEzMeSc/oK3PFX/HqiAcjBC+nBH/16aFU+OBQUmPUr2ReQZQSAOxfn+dR3AEcd7Gxzh0UkDuM/4U65IEt2ykrlI264OflNPvNzPdKwPmSXK5J69CcfrQX9ok10M32P5doMQAB7njNVL8FXCkg4345z3rQ1/wCbUYIx6ADjGDu5xWfeMWkC8kfNgenzGgVPZF2bP2e4PJIRR+lVpB/oMQ/2v6VamUm1m4wAijgewqrPt+yQ8EHJznvwKCoFfFLRQKDcOpp+w7N2PlpBxS7jjHb0pANFLSGlPtTASjHNFFACGinUlBLAUUUd6AEA5oIp1JQAhFFLjNA6UCYlAFLS0CEPSmkU6igBhFNI9qlNJTAj2im7eakK0mOtMZHt5pCuDUmKTaKAIiueOAKYV5NWNtMKjPpQIpTRZqsVmt5luIMCRfXuPStRo6jaI4poTZc03U1uRhCElHWJzhvw9RWql5jIbK+2K5O6so5gAyng5z0x9DVdjqVt8tvfGRMcJMu8fn1rRMwkdyt1Gw+ZvxxTvOQ/dYGuDGs38A/e2Jb/AGreXP6NipofE0GcTNNCc/8ALWIr+vStEZHa/aFAFJ9oX1rm7fWIZgPJuYnycDDirAunbHzKPwpibNo3ALd6ikuOuP1rL+0DP+uBPYc4p2636tIx/wB1DQQW3nXGSwqF7mPt1qAvbZ4imb68CmvcwR9UiT6nJoEybz92do6U0yN1OAKrNeqchdzf7q4oE0z/AHIAvu3NBmWB5zHKj8cdKikJLcvupNwUZuLjJ7gthRVS61bSLWMtcalaRqOcGUZP4daLCLWeOOtVb+dLWBp7hxFGoJ3GsifxnpvKadZXd6/QNt8tM/U8n8BWNcjVNXn86/IAB+SJRhUH9T7mpIbK2sajLq0mxFKW4PAPVvrUEFoQc4zWzDp4UDgZqxHa4/hpXJbM2G3qZLYZrUjtQPTNSrbj0ouK5mpbcU77OR2rTEOe1SCEY6UXAzVjIqRd64q/5Axik8incCCNxn5lqZFQnApwg60vlGi4yRLfbk8Fcckdqa4Z3LkYye3Qe1KwdH2oWK+vrUkZI+8uRnmglhCPLR5OeFK/n/k1NYNibcwJAznn2pAq+Ux5AZsAetOgCRhm6kqQRQBKZGWBJFLLshC/L9aWHULkRFSQ+SF5HIzUbqwsyGBwEU/kT/8AWqG2yIXkYEgMCPYgH/GkxG1dMosYlCqvGevPFVIHVgu6QEBvmJPU9hUHnNP5cYO7agXcB/nmoGAFq7Z4XB47HNSFzZXbu9T2+tEPyysM96oWMzeVHuXCqC2T1qBdVKzuzrk84HtQM3gKd3qhbapbSY3EoT61cjkjkAaN1b6GqQD+1KKXFGKYCFu3NNl5jYd8cU/FIVyKYERXL7emRVe5YGRccHkN+HSplZhHGxHQ7T+dNvIwyh+Nw70CIYZAqkNyc8ZNSH92obgjPzY7e9U35HzZOOfr7flV22ZJbdlVgc5wMdqBAvG0DsxH1pJB87HnAwQM1FH8kiozdcFSf1FWJFHmKT0YYNACxlSAecGoFxHOOvPanW7MAY2xlemPSmXSHcrrQBOoHmEDoecUxPldh09qdktEGX74prsBNG3UMMUrAPCs7EcYxS5yflxRDjzHwQCKjiYsuW4ORmiwExAyRwcd6Y3enevemlqBkZ6H60o6+9Magluq9R0oAljJVw3XHNPkO75v0FQ2M832dpJ4RG5GCM5H51KrRsnDDPegEJsbOPbNMwehp7DK/eHTtTD7E/iKYxU61OKgTrU6EkdKCkh3503FLQKaKQlFKc0YpjEpCMgdqcRSHOKAHTO2Ru4zzzU2kZfUFAOMAnPaobtvMcbuSBj8Km0V/Lv0baGA7GuS51t6Db7e1zO2eA3Oe9VecVZvfmuJtrHluR2qufbrQJbC7uR8oAAAoTduDbiCD0FLt+b7wPA6UsKqJRu+YZ5plXA9cc9SaBknA6087So7HnNJkA/LTEJ8wNJz3p3bvRTAQU4bcdKbTjnA6UAKKQA/hSijJ6c4oATvT0Yrnb3GD70w9eKfEFz82ckcY9aBD5i7JGWGEGVXjH1qPjHfOefTFPmMeyLgl+cn09qYBwTxxQAopV/z703NKJCoKjHzDaePfP8ASgCY7QQWB2+inkVXZualVWZPlwSfmOe2AeKi70CE5ZuB06044Bo9qQKef8mmAp3cjI4pY1LHmkC8ipkwFOMjn0oAPXNTRqPsc8nAAxtBPqagc/8A6/SnxKTbzd1XHPbrQBBCx5bcehBqQClj4O4rkHjFFACBec1InyjgdaaKfkAHNAh7ZFS6au+C43MQikElevNVpOFzU2k5lt7iNFBbcp3e1BE9jHYr5z7eRuOKtArhAo4C4qoi/vnHQgnNWRjChcj5RnPrzQMsQKJCwyB8pPUDNRSnDbecqSCaWLLFlHp1ph6FcDnjmgGW5mWRkACJhAvAwOO9KgGQOc5pkygyBIdxBVRz3OOaVMhQ2cUDRPOWkicOSTuAyT3x/gK4vXJMxxrjjzXH0xiu1mk3RuAoUbwcAcfdxXD6wGUhSP8AlvL/AOy1M9jeh8RFeKfKtN3H+jjH03NWno8e61sjxg6ki/oP8ay7wt5Vnxx5AwfX52rX0pVbSrQk7B/aYG49PuisTpkiXxkjJq4VhhliCt9QzVl2YzdwjGf3i/jzW34+hkh10LIhRjECd3XqaxtOwb+33Zx5qZx6ZFMcfgOo8XusktyM7tq/KSOcZTj9a5bArpvEZEgneLgCMEnPXPln+tc0vLgHjJxQZYf4C5qHzapIAMZkAGBW14pkEiDa2RgYOckDgYNZZTzNfZMhV+0dTzxuq/4icNIxZvmMZOAMDgL6U0FT4olKX7si8Nvt4s8f7v8AhVm7KvNbnHLTAkjjO0Kv8wagXO2Pod8MeMj/AKaf/WqYNuu7BtuTvdj/ALXzn+lA2O1l92sRqedoQDB4GTms+5J8xcAY29fXJJq3fs39tng5VwMY6YFU7hf3hC5wFA/SmENkaE/NrKwz9xQR78dagvcCC2G7naSR6VLMP9Blds4bYBnucCo77AWLnPyD6ikOO5VoooH50HQLjFHB6ilooASlpaKAEpKWkoAKKKKCQoopRQAlLQaKAHI5T7tNNJ36UUAFFA60UCFooFBoEHcU0GlpMYqgCilyCKTvxQK4UmKU0UBcaRSbafRQJsYRxTStSUEZqibkWwMKiaFcVaHpSEVSIZnSW6nORmoXs1zwK1GTk0hX5atMxe5hTaZA+S0KH6rUSad5R/ctIn+7Iw/lXQbBTPLFVchmE8V8v+q1K8j9MMD/ADBqNl1cNldYu+Oudv8AhW8YVzmmtCv1ouSYWdUJ+a8Zvqop8b36HIlX/v0v+FbBhGOBTRCB2p3JZn/atTZdvnlf91VH9Kr3NtPcgie8vGHoJmX+WK2Ps9Hkj0ouSc0/hvTpjmaAyn/po7N/M1PbeH9Mt23RWMCk9cJW+I/aneXSuSzMisYk+7GoP0qXyBgYWr4TvS7KRDKPkcdKcsPSrnl04RYyDSZNissK4pfL9Kt+UB0pfLFILFZY8il8oZ6VYC07bQMrCP5uKUpjtVuONmZVXGSeMtipo7RZPLBnjjdyQwfIKEZxkdTnHbpmg562Jp0EnUdrmeE46cUbOegNW5LWZQm6M7XUOMEHIP8A+qk+zy8fKfbii5dOtCpFSg7oqeWPSl8sbgvduvtg1ZMMgUsVOAMnnFBhfcSFPb8Kdy7kPk7AMrkBs8daSJRiTGeU5+vXH6VadOD1wwyB1qEFy5RUO5skY4wMYGaTYrgX/cQwytlZom79CDx/Kqk7SraJtCqjv+JIqwnyokpAYx/e3fdWo4oDJemSRTuHz7CPuA9OPU0rkcxat4xFbpwwcgMc+uetVUTzJLi1HJYEAntz6VanYNCoUZkUADsTnNRQMtrfSFtpdhkbj0JIpBzD5wlrFLt6H5NoPYD396w4g7yk45OeKvXE0khYSY+Ztxxzj2zTYY0YHcSAB1HY9qLlIrQ7hVmKVlIwSKXyCo+Xmm+Ww7Uxl6LUrhOPMJHo3NXIdVTH7xPbINYu1s80YYdRVILnSx31rJgCTHP8VTZVuVYEexrlOox2zUqTujYViPxpjOgKnMygnONy0jENCrHPODWTDqMkTqzfNxjn61Yg1FGjeN12/wB3FUA2ZfKmDHL7W3Dn36VLYP5bNFgZ3fL7ii4MM53I2So3f/WqrB/rN64+Rdwx9aRJeuMFT1GHwPbNTZEkTKeJF4YZ7iq8r7o3PAV03Zz3FSv8oW4XptG/3FADJWZZVlHCsBnip5FDIeKhIyPKxkbsA57HpRZs5jMcnLKSDQAlq/zPGeCD60TrxtYkYPBFQSHybyPGdv3W479qs3q5TcvJHP1FADrc73O0hWK9z1pi7txVhjPekBCyoYz80hC7T7elN/5eBuzycE0AWRj1zSHrxQuOR1x3FAosBBM2Cc88cUxmJJx+VLcA5qInLBehNIY+eXaVgkkALDcF3ckVnwzyi8LbzsOBtK/dPfn3rndS1LPjAhXBRLIkEHqS+P6Vl+CNcvJNX1O0unMkBnV7fuVyvIHtmgZ6RCS7kjGPepdwrP0yTdC0mT97oatocqKYywnWp16VBHUwPFBSHfjikzSHpRQULmikozxVAKTRmmlskUUASXKKpRRnO0bj2zU2joHvlXco9Se1QXSsCue4yPpUulbftOX6DnNch0vYW9VRJNwd3mDB9qrYqzeKQ8sm7cokAz+FVz7UxrYAOOOadEpZ1QdScUpZsjPpQjNu9T60DBkYHG4HryOlIFwfmp56D07UlMBG5xhdvGOO9Jg0+k/CmA00p+6pByT29KWnh9q/KF/EZoAZz3pe9GR3oPXOfwoBhSx53AgZHekpUB3dcCgke5HkDKLgucN3HSo2wMelK2PLHzEkNwO1IemOooAQ9M4pQQMkgnj5fY0UqjJb5gMDPPf2oAkGGjLNkcgAiosfjU4/1BVFGAeTUVMBgzxxTh1BpenPpTS3zAfp6UASDtSZPP1pM800Zyc+tADiufYfWp4GK2ssWMZOSe/FQH7+KsQcW8h6sTjke3WgCOMKQPmOMUoojUsQgwOp60tAgFSLt2sMAkjgntTfoKcq/I5zzxgUAQ3B+XrU2hy+XaXJBIYnAGeCKqXhIBFWvDbr9ll3qCMnr34oJktDMQnexODzUxHCNkHcM4Hbkjn8qiAxnjHNSKG2K2DtJIB/nQgJopHjJ8vIJGDj0yD/AEqPO5styfrUkDbCcgMDjqfekEeM4OSOcUATSfLIVDBsYwR9KEz16EGmEMp2sMEVLGwLguSQTk+poAmnaPyCFBHzjBz0+X/GuO8Urtnhwc53Mf0rs7lUWAbDkbz27YX+ua5HxTDI7QyrGxAyDgev/wCqpmtDooO0jPvSfJsx1xbjkn/batTTDu0RQGwVvQR7EqKyr5iUs1xjbbJ/MmtbRcSaFcIMZW7jbpzyMf0rI6KmxoePpDNqdtcszM0turEn/PPWsfSsNqEGTgbwSfpzWp4uZnFgzZJFsg5PTKLn+VZmljN3uGF2Ru/PThTRYpP3TY1FNuj+czndJDFkY6ZVD/7LWPaRl7qFM8GRQfzrb1bP/CPRndx5iwn3KA1k6X82oQ/7Dbz/AMBGf6UzOk/dZPY/vtWZl5GXcnPbB/xq1rLbrnIQqrK5Qdse35VV0ZcSSTElUC8/+hfyWpdQdmuoUOTtg24J6cU7EN3mh1nt2ws+SBDwfpJmp7JVSfSwxJABLAe4z/WoLQqLZWYni2mC47HOf61ZtUxcbnbBg8zjHcIoH60A2U93maq7YGDI555Heq8vMzEEkbj+NS2JHmSEjgIzZz3xUUa7pVXk5NFjRaKxo3m77DtORllXHY4BBNQX42yLyD8vY1JIwe1tkGMeY3H41FffLP7c0hQWpAOe1LSUUG1wpRRQKAuKeKKXinM24fdH1pXC4w0lLiii4XG0UppCMH2ouFxaMcUoFKBRcBuKMU4deaSmAhpKcRzT41j3DzDgd8UARijFPkC7zsyVptAhMUHrS0hoFcSkPTNLQaADinI20hgOlNop2E2LIxZtxxTaKXtTJuGKMUmaUE+lABijFFFWSxMc5opTQaCRuOaCtLjg0ozVJmYwrTSvtUwGelPlhMYySp+lFyGiqy9sUhWpcZ65zSEUXJItvNIVx2qWg0XJaItvfGKNoqTaaNvHNFyWiPaKFXmpdtLtouTYiEdLs+lS4ox7UXFYj2CjaKlAz2prmONS8jKgHdjgUbiEx/s0cDtXPa1438PaarBrz7RIvVIBuP8AhXHal8UL9lZ7HSVjhkLLDJLk8gc/XqKai2TY9RYonLuiZ/vNipE8hcNK6qjMY0JcLl8cDJ79DivnwXWqazctdapqEcMMh+a4uH2oPYDqfooqTUGuZNYuY2iMqzo0iGRj5aq4GJRyMYGOfbFXGnd7nNUqN3hB6nuC6zocjTxxahC/kgGQg7tmSF+bHQZ4qvq/j7QdNnSG7uA4eNJoI4W84kE9RgkKf9k9cV4XJeNDCbTTXIjIAkmK4aX/AGR6L+pqTTxJp0j3BjhjnQAxu7HdC4YEMAO/GORjmmoanhZllk8fJe1notraa+p6XrHxGsLR/wDQopZ0YBklYbCeP7vXPOMnA9K5fVfiZ4juQq2Cx2oyQoA3sf8A69cx5X9oXrhZJ7ieZizssJyx9SWxxV/T9N8xTFaPOCufMvDDhIxjovPX3/L1qVBHfhMJGjCMexqf2t4pk0xrzU/EE1tAGDTShhu4P+riXqXzwT0H4Gtiz8V6lI0eoafdTz2SArcfaD5IG0fLkHIy3HfrmsvWbOO80q2ubEW0iWojt3jnbZ5BCn59vG4MAeSeDkVkQ3EEgFmzG+tpNpuD92PIPDD0C9gBzn3p8qOqlJTTt0PRNA8R6hqEMrzyJviI2+Xwh/2d3Q49RnrT0vNWa/jjkjkiFz52WXJK4xtDf3e/5Vy97plzZmSyjmh+xW42C4AIinaQjftHXhQVx1ya6rSpGuJIdDmaZ50hV7eeVh+8243B8dCMr1PNRJIJtQ1F1nXrqw07fIm+SEMxREyCVxuOPxyPpWPrXifxBf6bbTaXdyQyEBLrESIwd13J8zHHTI/CszxbcX9trNrqVr+8iX/RrqN8L+9RgsiAZyQd2eOcHNRWj2N9rGpaV5bpbXfluskBUBl3qI359N3PsCKfLpclWa5jtn1S6tntN07PIVRJdxUbsKgOfzNY+veKP7F1aNLlUuJFj3dWycHqMDH51DrG+TWYIVOGSR8k8A4eNRz9VNc549tRfSo1swkkso0hmHXKsMg8ehOPxFPkLSOn1Xx9Y2WoS2raXdy7CNzhlGc85GfqPzqez8feH7r5f9LtyE3MrRenPYmvNPEyTx6qlw6kGS1gb5uoPlqD/KqWlSGLU4ZjgBZATx7+n40+RMtXPY7Txt4YmYqNWSMjjEiMv8xWlbeItDuCBFq1k59PNA/nXhLwSR3UhbDEOysAQOc+gomRFYruEnA+ZScHj3/Kh0ralI+io2hmXdG6N/unNPeEH0r52trqe1K+TcTRY6FZCv8AI1s2fijXYUDw67OoHGyQ7/554o5WO57O0WH25HrimMmCa8lh8eeI7eZfMv7eVGxudoMgD8Oa0LP4nX+QL7T7eVf70bFD+tPle47norq2e9MDnPWuWg+JGjSr+8s7uJh1GAR/OrNr4v8AD90kr/apLcLjPnRkBSeByM8UWA6WKba4yxAPBpIrho+FJDDKn6VmNq+jqoZ9VtF3D5d0oXP0zUy3UEu1ormJxIOCrg57cUWA1rfUMErJ8ycitC0voFgWGYYwODnIIrmHl8tiCRtqW3uBHkA7lPUHp9aAOlWVW3xq6k4PHr3Bps7+Tdw3XAjkG2Q/UcGufEwXEkchK5xk8EVI2oTtbeWWDDtkUhm/fxqY93r0PoRUkLLNZDuWQ4I+lZUerI1t5Mqknbw3vip9DuEZGjLqIweCTigRON7WsXH7xPmGeM8dRRlpHRj8vQmlmZ1l2xKChRgMn7uKbb/NLhmwPTFAFmIqHYBsjtTs9xUUH+uIYgcduc1J36Y9qAK91u3KPrVa5DfZ3KZL7T8vfpVq4GArdwaYwRiGXI45HvQOx5NfStH4zu05UQWcUfPqdx5o8AwLcTRXbnO9W+ZevGRn9K73WtMtZZkupY1wp/eEJkuMYGT6DNR6Lo9pakR2sCRRqCFVRwM0DL+nqY7RVyQfer8THjvTJkVdoA7U6LqMCgC9F9amqvBjOan70Fi0hPNL26UUFDTmjt1zS0cU0Ag6mlHpSd6KYE14+9lPoCKk0qR47g+X12kdM9qju1ClAuenNSaWqmd9zY+QkYHeuRHSNu9olkUbj8wGD61Cfyqa7fmRdvPm5J/CoD0pjFP3h16U6NgkivtBwc4NJzxkGliGXwxwCetAyRm3tnHzE9BSEbW2twaltjGlxuJJjBOCaS8dJbguoyKCuX3bkWaM0h+9SZ4pokfSDkdf0plL8xHsKYCmlOc9OKNxooBiilXLPtAyewpKB19qCQX7nQYDA570HpmnEKIwc/N0NNAP0oAKUA/QUDil3kdCR2oAlwEtj8w3FuB3xUQ6fhTwR5RPckAcU1QWIVRk0wEzmmOQvoKkljdGCupUmo2XBH9aBvQdgnpzQhKk/XvSjOOhpe9AhMjjgVYgXNvLIcqoOBjoTjp+lV+4FWY0bysrl16kkd8c0ARJ8yg+tPpE+XBHFKBigQopxyY2OenOPWmgcU7/AJZv8vTqaAM2+bsK0fDQieAxvjJcksfTHSsi8f5tta2gRfutocqW3ArjrjGKCZbFDa25tuSM1MFbYq+hzj0qVoyD8vJpV3AbSoGTkmgEJEi7G3nB4wMfXNKI84459qeiZAPHJx19s1DJcKrBVwWzQBMVDHcSc0KY2YsMZwSfaqm+WUnrjNWYI1X5nkVQcL8xxyTgD8yKYy1cRBQm35lO7DY+9g4qleRiS2K7ccHJ9awfiB460/wrFaW/kTXtzPD5sSRkBNpPUsegz+Nef+L/ABVr2o3Vnbx3TWkMtnDLJBBwN7qGI3dT1FSzSEXc6/W1SPUBEhG2OKNR/wB8gn9TV7w8+LW8iOfmaFgQfRwP61z908v9r3EJG4Rv5YYd9oC/0rofCaLLdSRSSKgZAAx6AhgR/Ksup0yfumh4oLfIhIIATbxzjZj+lZ2moStyygn92EPtuYCtLxMoDfMCX+TJJ9Awqnp6lYo+MebcDBJwMIMn+Ypii9C5K7PoE69UjvyR7ZUj+lUbJSouZV52QkZ92wP6mtTS187SLqyVV3SxPMM92Vl/wNZsZKaY3XM8owAOoUf4sKCYvRomtlMeku24KZGxg9TnjH5Bqk1Rg2sybV2qCFAz6KM1PcQn7XY6fjH3Afzxn/0I/jVBnMt88oOSXYjj60xJpsu6TAtzHHHuAO2Xt1+7UtkV+xzXDMMyTlFOefmIz+lJooJtlO4IyF9p6ZJ2AfqarXAa2tLO3K/w+d16ZPH6D9aRLetiCNdkMze4Ufnz/KktztkDc/KCRVm/TyolTIO5y/4dqgt1LK6jGWwg/E//AFqZtctbQsFmcnuWHrn/APVUN0u1+cHrg/iauuqEwxgbSI85984x+RqvJGGBdpACM4HrzSCJVNGKUDilFI0ExRTqKBjaUdKWikFxOaQc9jTqBQFxMUlOooC4nORxS0lGKBXFpOlGKKYg5o7UGjmgAzSU6m4oAQ0lOPWg5NArjaOaKKAuL2pKU8U9YZGXcqkimhEdFKetJTEIaBS5oHSmhCmko4o571RLCiilFAdBKB3o5yaKDNh3pR0pKKBCZ4oxmlJpKCWJjpS0GigkTFBFOJpooFYMVKYgE3eYCfSmDNKOtAJLqJtIxVTVdTsNLt/Pv7qK3QnC7jyx9AO9YnjLxZDowe0tfLl1AgZDn5Igehb+g6mvM7++uNWkna9lDtsyJJMszkY+UY+6D1x0FaQpuRm7HU+IPib5cjQaTbIw5CyyHPOcdOn61w2vatrOpXUgvtSeYKTlY5P3fHpjgiqjQQMcpKoYnlcYxVqPS28lbkSFoc/MEI3AVsoJaGTZn28PmSMrTJGNrMWkOBwCccdz0HuafZWct9fQWkMbSySMQibsE+oGeMkCkKtnrn6URzTWsqTLujdGDRt0II6Gm7JGcm7OxburHUZ8XyWrSW803kwSov7sk/dRfTjHH1zVm4ja5hj0vTW82aIiObOB9oAPBB/uocjHpzXQeG7xNS1LTJraOR4rYSrc2CONobazBkXGRubPzduB6VzWk3kNndx3jWx27GXbFLyAylTgHuM5qGckJVE2pIZZi0iuWhtV+1XbABZSpMatnnao5Oem79K1Yb68toms769sWhAGLWFlikGTn5WGCvPXJP0ojtrK+jitLa8ltQzbFdIcJcMT3I5Vug2txxxXY6F4N0XT7aO9aQ3N5G7YjlQEZRmyFUHBJA46nrxU81jnxVeFKKc/kcnJod/dIjGbyrRlRltftIMr5ONznJ44Jz+QqfUtG1K4mg062R7qy8tXQWf3G3DIJY9BweuT616bEyjTkuZLUXGpMfIUQRlAoPzbT1woGck5zmo4IomN9JbPaiR48mJYcFV5yCAOw4PP1qVM82nms5392zX3feeQPa2NjeNp19K7HzPLays0wzN0G+Rx/StnTrGa2kb7TYwWEdo7skK/OcrxuZz8oyRgE+tddf29jtmuP9EguGfeZZQzMrHn5cjI/kKfcxafbWl3eanfWrQFYlRpST5UrHfkrk85UY4yc0c6PQjjFFJy3f5nJwan5OqxaXbpHdyK5N67qWjOSCevzMccbuOc49K6PwtpolN7rUkUlrb3oMkwlyGUDG0oe4x3wCMgVJor2VrYzPbWvnyniRktyHdm5PH3mxgE+hPNNn1fb/Zkd9M0lzcTqsduv8QycrjOcc4J6cGpldir1ZTXLFbnO+J9d0zWdakt7GRmtrKMeVMUADXP3Q3PJJ6Z71R8Awx3AnuxcRvJpdrM0aOhBcMD8nIwMNz17msi61K3td+nRadDcNuDuScjzOcDjqRk9+pNdrpUtlapHZXEUUV3NAbnUFgXGVOdqlT1znnntmr2R00qXsqaiMaG7k1XT5JHkBaGGGcKfkDq29yccEkc59ya4X7Us3iW7Ei7YbuR4S2exOFP4EL+Veh39rcaboV/fyQtLPJMZLfYTyjLhDjsdoGa87torlpUhmkiVmbC+fIrZJP51fNc2i7ok1aS4N9bQm4twYbGMtFcnKMyrkrz/EfYiqGy3ntnuI4XikhUNLGHyu0kAMvfgkZB9etdH4h0yzutSuLp2lYtIFUWi+ZxjuD049z1qm2j6iVW3sdOdbOR1Msg5kcA9G6YA64Aqrq2gN3SsZus3CvevCFhCxuwDKoDHJyQx747VS+XpmtDU9Pdm+0TBlmmkctE0ZBQZ4OenOf0qhLbyQgYJXd0Jq5t31NX5iHIDfu0fK7RuH3T6j3pFV2ZVUZYnCqo5JpUDs4QAMScelPjOH6srqcg9MH60aOwtCFlbJVlKnOCCMEGrq2dx9iZPskLb3DLLuO8DnKgZxg+9SwzMkjTyN5zHnLHJJPc561sadqVm1u32pEQxuNvQEk+g704uzfKM5l4biONlNowVuNzKeKdaOfOjW4nBidPJbJGVQ/4dfwrsLu6tZITJHORGcb0DfKcdCRWXLZ2N0m6GaHzSMBCvU9hmp2VhXMXV4pG0iJJl/f2kphkPYqR8p/Qj8qktLtv7ESRTifTJg4yP+WL8N+Rx+ddDHYq0VxG0arLJF5UqE5IdMFSPw/rWNp27TLuSO8tFeOdDbyNg5VSeSPWkopuzHc6DXTPc2fnWrSKbqDzFMbkYkHzZGPUhv8AvoVNq+sXyaLHd2txKGiQlztDDkKwznvwRUnhG3bUPDuo6SWIu7HckTd8HIH6/wBKh83fYRosUe27gWK4DKcKx4bv1B5qbCuReG/G928rRXUCl1UurxZIYDqCp6cV1dprunXgbybhBIoJeEnDKM4yPUZrzOH7Lo0l0GsWnnt1WN5jOVO8nnaMYxgd6d4ltTHqcF9pLhmEZnaDGJI9xJ4H8SjJ6e/FKwc6PV4rhJE3Kc/j2q/ox33e0fMpByo9uc15h4a1crpL3kLlkFwizW7sT5O444bup6j05Fdp4N1Vb2wurxVkR428llYYIbNIdzpLKd3eSRXPOcZNXrK7aST94vyhTzjqfrWTpobbIrEYXJzU+mTr9hnMjEtv+T0pBc1YLhftGyQsAMnOO1WVuIZCdkgJ9M4NYqSMJ2ZmG5QRis15CZTz/F1pDOplYb14yAcnNB2sCcY+lYcN1NHGkbSMdxDc88VpQXSm1EjjrTGSOgZSGAKnrkdqqaHp5sZ9tsxNsB8kT8mM5z8rdce1WWni8tWZgoPrVrT2CxGZfmGeDQMju5la4cIR8uFbvimpjIxWZr97cWv+lRQ+bEJM3AUHds/vD6dfoKuWc0U0cc0MqyxOoKOpyGFAzUt+nSpqrwNmp+9BYtFFFAxKDS0hpgJye1GKOlLu9qYEt0GR1Eg6rkVNpkZkmbaCcLk49KivG8xgfTgfSpNMOJiozypBxXIjpGXI3F33fx4APeoD0qa55uHbBALdOwqLoKGMV2JI3Ekgd6F5YD3oO3JxnGByfWlUbWDDqDQhge6570gB454pzc4PfJOaTrx2pjuJjmjFLyG6UZoEA980oPBFB6UdhVAKKBjHTmgUCgGKe1KODk/lSDrSqevTpQSOwwVueG4IpvANPXhRndjnp60nbI69zQA3FKAu05Uk9qXntQo3d1XgkkmgB7/PGMkjbwABUlhtjmDSdFqOXayoI15HWhFwvPWhjTs7k2qTLO67O2aqTL+7THJqZvTvg1HKP3St6UJWKqTdSXMxxXp/Kjb8xHfGacoUovrj8qQgCXOckrjFMgQ/eqeFpBG0W7CnnH9agJO7pVq2fahAVS2epHPSgYxeAMqDxjn+dNAp2PlJJ5FMMiDqwFMkWgvtjcEkBgM89qia4iXqwppurf7LcHKN8nU/w89RSEZ6RmS5baOM8Vt6ekkYV8EDYSrD1yOayVu7O2JL3CbiNwAPOMZzWnpswmeZeW8tW3KeOBtJpITEVgRnpSStGEYNy235QDXMTeJI+kbyP7Rrn9apxa1qEuowqLJIoGkVZJJpMsEJ5IUZyce9MaOqbLbNvVgzEnjgVkv4h0OxuZo3voZZ7e3kuJIozvdUQcnArL1LT9Qn1COG61aeRIrKSOSOIeWjs6uS3HPQjv2qj4c8Mabpul6nJBagGWJbfdnkhmBI9+FpXGjN8VePvES3MtlomlpGgxtupfm3AqCCFHHepNGsNb1XVbKa+uZrhrhrEFWPygorSyEL0HKrW1PYxtHA+BjywuPdRj+QFb2mIbcwSwqQ0Nm8w9mYBF/z70XKdkcP8Q9G/tLWbTulvZrGuOw3uw/mKuf2FG3imJWTIiaGM8cYRFGPyBre1GCOTWniRPlDrEB14UBalH/H5eXY4A37fYscD+ZpMtGMsILPJ/E7FyfcnNbnhvMTXEiLkqi4Hq28AfriqCx4HAzW3oVuPs0tw64w6vuzgbUyxP5gVJTd0O8TwtGfn+8XycnnB3EZ/AiqyqVaOIHiCBmIPqwyf5itPUoZLi1sJnX92AGmJPJG0HJ/UVlxeZcLdS/xyyLEM9izf4CgE7IsWEotbqJhkmG2D465O4MePpxWhe2McfiDylTy7a2j84E+hywP5n8lqrp7RPrl1KFLwQxSMADjhVIT9QK0rv7Q/hiGNmH21lzMf4thyQp/Dn8DSMZycZKxk6ZIJ9Xe6wQFzsHfnhR+XP51Qs1/0hAvc5B9OKu2n7mO3hB/ey7pnA9ArBf/AGY/iKracM3SA9FyfyU00jZWRq6LB9o03yRw73Aw2OigoW/oaqar++1m4VgUVH2/RV/+tXQx29xpegM0kaiaGJ8EcfMQpbPrnn8FrFmgYm03E5u41Mjdwq8H/wBBz+VIyhK8myrqasWic9WQZAH3T6flihV8q3DYxhd5yO54X+VSWyi+knTdsy3mp6Y/i/Tn8KbeMzzrCAQXcZHp2UfgMfrTNlItIhWSEZHRI859SP6CqE8ZjZFYjOwEe9bkNt5l7pNvGMtO0krD2BbaP0asq9gJtbaZSWPkJv8Abrg0ChPUqA57YpaQUtSdFwopcHmgcGgTYlFKaQigVwo5pQtLjpQMbS0p6YpD7CgTYh60fpS/hzQQcZ6UDuJRRjpRjnFArhRRilxTuFxKKMUd6QXEoxxS0UAN2+9GKDRVCCnLJIuQrECimnpmgLiZ/GjNJQaEIMUYxQM/WjvTEFFFFMkKKO9LTASnxRSSsdi9qYcZ60BmU8MR9DQJjnVkYq3UdabSlixyTk0hx60EMDSUpPNJQSwooopk2ClGc0maUHPNJgLWN4y1kaHos91GvmT4CQRn+ORuFH5/yrZzXmPxXvy2u6Xpw5SMSXT8nJKgkD6cU4q7Jk9DitZu42k8tpBczDLSyknLyH7zZ+uR9AKq30iQ3Lx2t0J0CjEiggHgccgdDx+FJAtt5d0bqSVJBHm3CoDvfI4Y9hjJz7VBG23qvbniuxKyMXoi8DHJEfOCluMEGnySxwkmBpIxgbgBlSapmUzFdsUKiNAo2rjPufU0xnDOQT7EUEXHHzDuy65HzAjgnNXtK1KG1tryG+tBeCa2aOIyMR5LnGHGOpHPHTmq8sjTbJriUzFVEaj+IADgfSleWzKlVjk3EZzwQKd1F6Anyu5Jodwkdz5iSGGaMbkljO1gRW/A+iaw0tzf240uVMNcTwABHJON208Ak9vWuWnmWby0VYkKJsGxcFuc5b1PNaMN1eafp1pJDFG6Ss8kweNZFfDKACCMcAe33j61nNWehz1fdV1ub13C8EjnTtc0ywMRCfvd0Uz5GdxbGHHuOBXZ6MFtdUXzms5rhR5l1JHgQyZ+Zhtz8nPO7HXd64ry631maOOKNrSznhBOyJi42+3DcDnp0rotY1w2Llmc4vlEiRNAhjSMnJBxgltxI5z0561jKD6nFXw3tkubc9Q1qFdU0qW3DPHEiKm2PJwSMjOOSOnQ56/SuETwG+nXr3FleahnBBNqwBIPUZY5HWqdn4jaG1stQttaeCSFVhYTW7NGzr0EgUcgrjB9jV+x8T6skkyzzWmqQzLn/R02DjkEMWHT6ZqOVo86lhalC9PluvUXUbW6nuZ5FkS1bAQPLeKQEUAAAEkKQOD8vqavJJY6HZImqyWlwxl85/NTzy0uMIeAOi98dxinR+NPDtvCPMnt47j+NZGWTa3TOQOW/SnPrnh68mSS11CJ84LgOAGfuW65600dMqSaSMTbrkmqPc2t5eJMyM4Jl22cSEc4XIZhg9MYPPWqXihPKitzp0lxf3bW32eGTBBgG472CDkO27oegIrsYr2xtIz9jsVaMks32VVJLfU9T7061vLN7dpXt5IwWJY3CruTcMFhtHzds9/eq521Y3VW1l0RwnhnQZdJuFvL2FTqQwttA7BRE56M4PXAzwPxrcsrB9Ne63Il1qlw3nPcBgA/GQFx/D/ID6Vs30M2m6epnms7uaYCSEbcBlGcMwJYsAfSqUl8l8/kyFZFwomuUAiRR3GSenQc+1OSd9TSVSV9UY3ivVopZk0qS6WSX7L5zuo3QltmQDzxxkfQ1zv9jixQMFWK+uRst7Z3BKZ4Lg9+Onep59Tt49UuZrPTme8mY5cS7/IQgDapxtPHHFRWV/DDeRxSedLLPINx8wMbUk7d4bH3ueg4xmmjWLsinc3V3BqVxcQtLFuf5SsR2sANo6fSuq0rXZoNPS11W3tIZGOVuASHQjoWJPRhxgfWuKe8urIy29tGloys0bNGSzEgkH5j9OwrOSPefmY59Sc1ak0XurHS+IblbyPzYY5FEYH2hG+/C/p15T0b35rnZ/kf5lkDY6OMHB710Xg6O+vNTH2UQ3NzbRllWbGJIhwyMD99cHtyBzWvqHhiG/lOqp9rltzHsNnHN5s0O3gKhOQVU4IHcdDTUo21MHiqdNuMnqcErqSQ2VqQBPJaTzk3hgBHg5I9R2q1Jp9ysyQWsJuxKSsLRqSJD6Y6hv8AZ61QywbG1RzjjqD6fpTR0KSZKjLgnf8AhVjTRZtexJfySx2xOJHiALqPUA8E+1Ol/sz+x4WRpxqXmMJV2gxbMDaQc53ZzkYqkHXGTWtuRrqa25Wi/D8xdUcBATywxuHY4qIXDBiu3GO+cA0JMog+ZdwxUI8kyKWZsZ5wOcd6i12SdH4fvrXzHimDea2PLGOGbP8Ahmq2p6gqwCRB5ihjHJuH3SP/AK38qy7maGHVBJZ+Y0McgaNpAAzgeoHANX9WjjGsXMLZWK6AZcdMnBU/nRJWdhPR2NvwZfLNfJPGLhLmeIwPLE4CqV6FhjJ4xj6Gr11EJtTuoEjR5Jx5sXzbQrqfmA/FCK53wjbAM6yOyCV9oRW2tvXkdffiuunLf2JDeSWyvOuGk2/K8ZIIbPbOQDj3qHLoS2cN4pkZbbawVxHKVmIAJ3fwZ/4Dx+FQeI5IpL+FocxPBGiKwYg52gnnsck1oPbvP4kkt1Zjb34DgkZwy8kfgc/mKyNZmWS/naLCgyN17dv6Uho1dAlVrK4kkija6ZgrqcKlyvp6B+cj1OK6u/jXS7yw02Hesc0wm5wHwTxux7k/lWD4Rt5be1jmk2EMwDeZGJEYv0GMegz7Vs26rq+u+V5gMljIFSRTkSRgf48/jQ0rDub1jfvp+lXdzdP5qxM2PcZOMH9PwrR0u8hutHt54UIS4G9d3UgnjI7VzmtRltJgt5clriUkgnHB+VR+XNaUs4t0E1qixxRx7Y16LgYCj8+akEzbEeZGbcD3yKqRwO0oXjB7mqtrr1qY5BOwi8vguT8p5I/Doa1IZIJIfMSQEN0I5BH1qHuURR7w7u3YbVHarV5IqxLEBk7NuM9DikiVW6AduaZdyw7yWkUHqMmi49Bb2XMRiyWOAFwPoBVy6uZrOwEJwCFAGPXpVXR1hu5zN5gKRSBW45B69O9ZfiDUpJ1uPs4xs6bhjc30/WlcFLWxLLrUlvdeWsgYJwc85NRQNb+YZ7GWXTZWOT5OHhc9y0Z4/FSDXmSy3sM80gvppWdyxDHgfStCz1q7hI3rvAHrVGyR6fb+ImsxjVoQkfA+1QAtF/wIfeT8cj3rpLS6huIlkhkSWNvuujAg/jXlFl4mj+VZN6t79KivtTt9Njk1XSb4WE6Zd0Q/uZT6MnTJ9RVWGeyA0tcjoHiaS7soppgpZ1DEfWt221W3fAf5CevOQKB2NGkNRxzwuBtkU596l6jjBphYbikIp560UASXQHmAL0x3qxo5XzZdy5Ozg5xiqtwSsgDelWtGQPLK2RhULEeorjOgjuMhpIz03Z5qDtU9zJG88xVSG4wB+tQZUimxjmQqduOlCAeYu84TPNG6nxoW4A5x09aEMaRk+gzxQvBzmlYYzntRwCF74pgI30zQPpQ3WkBoAWgngA4AHpSMwpVXcwHemAd6XPtVye0SK0WRn+fPSqm049KLjlFx3BcZORilwMgetAXHNOD44zgEYPFMgcpynljkg0jAY6mkU5JAUZJwBnrTBIudvpxQA+k55xTRLHnlhT0cY3BloADkSKevrUinKkk96rzTi3jaZiAOhPpWPqviSwsiY5rqOPAB5bsRmgDekYBgc9BUbTLtC9M1xcnjbS2tLi5huPNWB0V9qk/eJx0+lNn8R7dc+zrHcyRLIoLLGQNpx3P1oA7BrxdmcHapAyR1zTTew53F1G3qc1zniO8vo9OK2sSrIbho2JPTaSP1G2sOw/tqaG8WW4RWaHKbY8lSCOeTzxmgDvvt9uFLtIAo6k1oaZeWtyrLFIsoA/hPKkivL5tHmudHSG5u55C1wXb5tuQFAxx25NdN8NdMt9KN0sKthwrNlicnJHegCXUPFWmwWc1wbgFEnEB25PzEE449hWQfF0M/Nvb3c3ptgbH5nirl/pcdrE1uIVXddPIcfgM/zqBLZF+6BjGMelO4FV9XvpQdtq6g9PMcDH5Zq5o4vLjTdY+0Soj/AGdfKCKTzu6kk/0pPs64rY0C0MsF6sa8GMbie3JouI5yTQor+606a63ynYqsN5A+Rjyce1dn4QQNpuobdoMlw0jHHOWXJ/UD8qyrJQLScyD5ocqvHTf8v8810PhkR2uimRVYzMzyYwMBVAH50jOexxfk7cgeuKckDO6p3YgCr+oQrFfSKv3Sdy/Q8j+dO09B9oMr4CxIX/EDj9cUrlrYtXEaPqX2qJgUkjkUAHJUqpUg+5AB/GoZ08nSLePjMreYQO3HA/Ij86s+HY2muxa4Y5zICBnGFO781JqtqLlrjbjG0DI9D1x+HA/Ci4JEMEZmtmhVd0gcFR39D/StyBY42ww/dfIpI7xwruP5ttrL0vEMxuGVmWPAwDyxbgD+v4Vr62q2sBhVWXbElumRjd/E7f8AoIpFmPpZP9opcHhkJlJ9CAT/AEp0q+Vp0aMBvlfzWHsOF/mxqXSYBKbnBxmPaG7LkjJP0UNUF7Is1y8kYIj4CA/wqBgD8qRaK8as7hVGSxwB6mtplki0ifapMcjpaxHPUjlyPxxR4ZXT4bxbvVpJo7VcqDCoZy2O3+PvWos8Wo3VtJDbtBp1pKzpEPm2RRjPJ7sWIz6k0AyO/mSJYoZ9wS6TyN3ZFVuD784P0FZtvC9mpMw2mAPMQem/7ifrmp9Wd7ya8giUExXCCJQfX5D+Ocfma3k0v7VponuDsFqoeZiCTNGm4R/U8McdwRSuZzmoK7MfRLUQy28cjKFDBpQ3/LSVgdkXvhTk/Wqml3Ul1rLSXLskc2WmdeBGByGHpt4x+XeovtrTanbz8rFHKpjUnJzuyWPqSeSfwqXVIvsLTWWQZXkPnED7qhjtT+p/D0pJitfcu3Nu82p3F3FFt2I6zxd4f3Z2/VCMYPrUngjS5Jbr+0pRthjUhARnexH8hyc+1XfCFrHffZna6gN+FkghgPzGZNvG9fQE/iB7Vs+ILzRl0W+s7K9hhmtphHNCAV+0LkArGeynnOO1Pc5qtWon7KK+ZDq62eNKna8jnikmeORk+ZJHdVUD3ChuT9a562trttF1SS4TN1aylcng4bAlwPb5fpmp7vUrW98NOssqRXaX++C3jGFjiMeMKOwBAp1z4pSfX7HUjpscMcORPArblm3f6wk+rD+Qo5TSFKcFZGbZSQ6bpkd6jsb6aQ7EK4CouMH3BP8ALHrUk9imbfVrWRfs029/L3ZeJ0BLKR6Zxg9wRVPWLtLzUZ7mJSkbudin+Bf4V+gGKbaxyLZXNztIQgQg44JPJ/Rf1pnSov4rl/WtQtm1C1udGaW3WG1iiB6MrBMN+pP51VN9va38yBQkdutvIqE/OoJ+b/e5z+FUl70tDKUEtifUbT7HdGBZo5l2hkkQ5DKRwar44FKOOwopXNlsA6UmOaUUD72DSGIKMc0vag8UAHaijt7UDgn3oAKMUd6KADvkVO04MPl+Wv8AvY5qCkNAJhikINKDS0AIRRilopoQ2ig0pphcaaCOKki2q25lyPSnXDRyENGmwY5FILFcClNKetFOwhtJxSk8ZAxSZ4piDjNB60lFAri0lOEbFC4UlR3pmaAYtFFFUIKKKQ0AFIelLRQSwzz0opM80DrQSLSGkB4oJoELmjNNz60A0CsPzUjROqBmXioVPOalaaQptZiRQFhh6cV5H8W0ay8T6fqkgLQsDEw/2Tww/JjXrlcr8SdG/tjQJY0XM8REkRA7irjoyJLQ8TdHEpjzlRx+VOEDhN2Mjvg0zzDKfLlUrcR8Nu744/OrUrxNcOYY/IjJAVC27H445rqtdXOZkdn5cd3E8y/uwwLAkgEehxzz0qW9aJS8lsAwZySuc4zzxnnFMlZt+WKnjHyjApsbKjkmMsM9uuMUX0sTcltZo2jYBAG9P8aR5YkI2wAjnOOtRg5Xpg55pkrLs4LdecCgRd1PU478Wix2sMIt4BDuVNrSYJO5z3POM+gFWdMvNLSxnt70zIxYPCydVbHIx0w3AOemARWOOQpPB96fPb+U7IzK204yjZDfQ0Sbk7kVY+03NCPU44X/ANFsrZH/AOesmXf8OgH1AqQybLSOS803daXMj7JVdiQ6/eK5PJ5GR3rJCgtkDAqcPbqgEgdmX+HPGPapsrO4KK1uacPnWcRuBp0NxYOQjum5lc/eA5PysOSAenNV7ia9i2yrdPJbs3BhXyl/3WUcBvrVE3cmNkTOkbH5lDHk+v1p1nLLFMTDMy54IbkEehz1/GosTy7sla8kYkPDA+Om6NT+oqP7QACfsdmT15iPH05qXU447q8kuba3jtVIX93GxKggAEjPPJGcds1We2uFVJHjkVHG5CR94dMimkKK5lcuW2rX8IZLcxQow+bbEo3fUYNWJ9bmu4Fhuv8ASO21mZFx9FIH6VkE4pQflyOaLByItvcK0aKLaHEIxGHldggznC88VdF/qf2TzvteyNGVBF5o2jqeEPb39ayY3ZGDhFJBGMjPP0q7Lq15IXuMWds4PyrHbIOfbjApt3fvCkrvYtNcX2oxNb7XljYfMqMQvXqccCnw2tppUi3ClZr1DujijIaNDjguRxkHnb6jnFZEt7eTArJdSyIx+ZC+FbnuBxUkdzNFCYlAA+gOKVieRvQZNI7oQxaTk5JHIOeen41EzxyPsGFGcAnj86l1CdJ/La3t1gKxqjYJO9h1c56Z9OlRSzxvjfGYnPUjkVUlYtx5dDf8K29tGTqEWpXcGo2ziSKGBAWGCDuH94YyCByPQiu20a20TWdXur7Qry+069ZxK0kTgoPm5cx9BnvnHJ4rzCwuJtPufPtDC7bGXE0e5QGGM89x1B6iugt59TvCW/skTzYIWa0Lq7gdeRnPbOc1m4t7Hi4vCycpVOaz6M77T7K7GpvFrmnxoVPnxX0I/dTkEAFscq+cYz+dYHjHwpb6tr01zpt7bWd2R89rJEY9xHVlI4bJ61reHvEllDpg03X7XVkuJP38ErxF1eEDgkpg4z3FdLayabqojWMSNHM58tZJQWjyOCCRzz2POM0neKu2cNDHv6w5Ti7RW/Q8duPA+vrdLH9jjkB5EizLt/HJ4qrdeFtatbqS3ksW/d43SKQY8Yznf0/WvaLi4tIiLGeBwiny8OMgHuM9KpCOyugbdLie3KsMqJOWzx3/AJDFHtj24Yzns1seT2sP9l2Nywv9PlldfLMDxl8gnkq2MAj61jO0coJ2lm6DYc817pf6LYSRyxpDBLJwHW6AkCkdwSCRVW08OpaAhm05flJRYYvLIPYlhzj8Kr2zaSLWJfK7u54ra2s90wit4ZJJMfdVDkV295oJivLPVr++sYbe2RY5xcZbzCP4do5PB7c8V0eqrrlvGJP7MFxIGJkMMZEZGPvdCzEe/pXJeJ5hb29jbX0l4GVWlJW3LMC5yMFj8pwPSiNRp36gq7k10LWo3tnaf6f5ccGn4P2eMxsXklwQG5xwM5/GtTw5HbXmi6isMrFJQLgZPyneCGX2+YVxt/BdXWjK7SB4opGl2nP7uMgDLZ6Etjk123wr0+U6PcQTMpRgdq8HIb7rKR7g8e9KV92NzaV2YUtxcQifcgWOBg+AoG1cYc/iygVygsprnWZoBG7BZTu2j1PA+prtJNBu9SudSadhaJKvlPI7YA2yZ4B6knFTLpUi3M0GmzhJt+J5wpIjX0H+23r2oTNYzKF1GMQWNtIHneQxokf3V/56MfTAAUV1GjaRa2dq9wm3zM77iQEZVT6jsvHX2pLn+xdARQFSK5kQKsHLSsO3AyQCeTUaWce95L64ea8uwDIAPLEMQ5CDrgf4U011GpK+pUe6l1W9S6ls47WOMlYl5/eE8KeehC8n60viS5aHTYoUyrSv8i+nHy4/nWijWsLTXVzGvCGOJUYt8p6n/eNY9zfSTn7QtpbC6bcLaKQn9yndnOeKkUdFYwtXkiNrJA5ZYEZfOI7gAZX64AH1Jqla6pqy6ra3FkZILc7IgnJi55CEdCcfjVfUde0+ZJbFrSPyo2JiI3fvHz8xY5474rotBtWkv5r64sYoViiV13M2GAUc8nHTpVNJK7NL23Ous9Xki1R7ZoWHkwiSTByFz0H9a0ILBJwl06K5OQjEDcQTkjFYHhme6u7syCGFWud07lF58vOEznPJ5Nb+jTLc30uoLLvgiJhVAcAkdW9q52Q6iRb1R4fsUvymJ24BV8bffPrXm3iXUPLd7VZ3lZMK7E859Riu/wBQu7fVN9wk2+3AIjKruDMpxj6e9eRXGkapBqWoXV5DNdJPMXWS3O4qPdTzxTiVSbauP+1XB6yb17CQBsfief1qVLiPnzLcY7GFv/ZW/wAapYiLbY7pQ39yYGNvyNSPHNGBviYA9DjIP41aNrsi13VLSwgV/wB4zscBTGV/Pt+VcTquqTXzBXICg8ADj8a1vHB3W1sM4XzMZPY4rB1XS77TUia6jERlVZIcnKup7girTOmlTnKDmlotz0TwxfXml2sV1bmSa12jzoc7inq6Z5+or0jStShvreOe3lWVGGQy15N4V1HUII4orrR7kx7crLCNwP4V0tsZIdRjutJs72CR3HnxvEVicdyQcYPuKoR6XBcMMY6dqvwX8iYwxFYtkxeJSVIyOlWwKLDsbkGq84dQR61divYWH3gDXMCnBjSCx0d3cZnxnBq7oMpeeXbziPk+nNc/qDmS6d1zjJrT8JMY5rkMOWjGMj3rhRu0SXE3/EwmhXBIDN9cDNVI79XkVRjkgVVYsdXeQEbfNOR7VDa2rJexqcgCTknrwaoEaf8AakWZzyTGMnPFFpqqyksEYYYL9STgVnrB+4uDuPLDj1Gc0+2hMcEUe0czrIxxz8vTn8TTGX7m82ypEGC5A/HJqWG4WSRlXHykDJrNubffrHnAcIQfyxUdnGyp5m58l3kP4A/1NFx2NX7XF5e8MOuMGl+1RdN6/nXManstYYIppBGsaZYluMtz/hWI+rafyqXcrn/pmrGi4WPSIZY3bCsDj0qWWdYxzgbf51ynhG43QrJsmzK2cy9kDbQcf99H/gNQ+Iry+udNuEs5PLle3eRCR0IdCP8Ax0mmI6p9RWVgGkB/pVdtYtIyFMik/UflXmelW+vLYX1xcak5coIIhsAwzEEn/vkH86foOi3japbyXV5NIsbiVwSADt57D2pgegXniKxt5HjknjVkJDAsBUGreJNN0/S7W+ubqOMXJzFlvvj1H51wjeG0vbp5LnfI8rlmySeSa6bxDpcN29jbtCnl2sISNSOFB4/kBQI2/wC3bSNAz5dmSR0UKTu2xBz+hFYcvim6/wCEjTT7fTp3jdlxK2AuGUEH9a2jZoNQi3RgJHFI2DxwRjP5Cqklqq3drKwO5QsbEjptOP5YpiOTPiLxVckrHp8NuMn5nkyajK+JbshZdSMSk8iNcV1klsizSAKBhiP1qS1t1a5iULnLgYH1ouBZ8T2rXmn39k7Pskt4/mDEEFX55HrXM6t4dspL8SPHvbyYxzz0QDvXbMokt5pCXLSlkUDpwSazr6NluPmzyi/+gikwMOz0qK3spkSNAHKcAemcfzq7e2o+0mTGCyqf0FXY0H2dxxncMc9KdcKSsLc4KY6elAD9QgD2KSeZlnfzCv1UD+YqjaRYl29NwK/XIrXKebZ24VTkqVwB1561Si+WRXxnac07gNkiUQQqoHQk/ia1NAxEAuSDKxGPQADH6mql6irPtToi4/TNXbBPL1O1hbLeWDuGe5BNJsZFr4ZrhM427MAgd+/61mBBXRC3S9iLTNtIZgEH94Hn8xWK8YWQhfwzRcCDbWpovy297tOG8ng/nVApzWx4bSEperMD5fk/OQuSF74/lQxPQjkj3y28CAgXwMjnGMFhgfgDk/jW9aJ9lEdrgqjQBQuBk8M3+B/KsqyDXMZjmdUmuXJt1/55pwGAPuBtH0NbEqO2oW7KCqKJWbno20hfoCFNK5jJ6nLXERm062uQvzIhjf1+XHJ/AimbRFpobOGnc8f7C/4sf0rUsoXa8FrBs/0jZcQ7j8vPDqfwJ/75p19a22/+0hiTTEAjtx0LsBwh9O5J9D70rlcy2KenxtaqjZ2s4E0pA5WJecfVjj9PWk1q2KXElwB8kkzKcdnHUfiCCPrS3LyfZWkkYG4vG3ydtsYPyj6E/oBXQQW7i0sNTaOSaPUVSBURMkTp8vmc+gAI9Sfai43O1rmXo1uEmHmoClmDJKB/FMRwv4YA+v1p2sbry9ksSoM9v8sZB4dsDcM/Xp9K2b2wXRdPt7ZJFaWWQJE/XzGOMyfTnj6L71mzWhsZpdY1CMhWlZrOBsgzMG4c/wCwOOe54FTzG0VcoTwyWGjqrfLLeNuZSMFUXGM+mSapWdrJd3CwxkDIJZj0UAZJPsBzW3rn2W4tWkubgpqcIQPD5fyy7huLDHAIJ5rKgvJYbCezSOLbOV3vt+Ygfw59M8kewplCXrC6uoobZSIVxHECev8AtH3JrsTbx6DokemyTrLcSSma628hY48MwDdxuCL9Qa4cKGJHWus12/W4tbO5vlCCW3ht9kKY2xg73IH02jnuTUvYUmR+AIIpNXn1K+Km3hTdKpYBpGdhtCjuc8/hVbX9futS1VJLLzLWG2f/AEaJf4ABgFsdTjjHpxVPV763kuFj0qF7WygffAhPzFh/G57t/LtS6riHUkvrVmjEypcRkYyrEZbH0YGnYxdNSlzSN99BQ6bcawiRWeoW8QlksJGA2E5xIo64PUL2rnPEgP8AbNw4OQ5Emex3AN/WotRvrm/uXubyZpp5Dl3bq31qbVVaSCwuCuA9qqZHQlCV/pQXGLjuw0NmjluJ1kaNoraR1dTgq3AGPzq9qk2k3mlx3qu0eqSORcwKmI+/zj0zxxVPSod1hqM5ljTy4FABOGYmRRgetUMD0p2HyJy5hOfxopepo20WNYgFqUTTeR9n81/J3b/L3fLuxjOPXgUyimMKB1opRQAUtGKUcHkUrDQlFKaKQxtFO/CkNAXEooo70BcQ9KO2admkJwKAuJRQeaO1MLhRxnrRRRYLgOlFFFMBKDRSUCYUZpDSUwuKeTSGg5zSUCbDqKSl5xSGgVw5xQKSg0ATLdSpEYlOFNQHmikzTG22LR2puaDzTELmkY4596D1pCaAFzRmm0UEMcT2pCST2pM0Z9MUxMWkzTQTzmgUhDj0oGcU2jmgQ7tTh0qNaeDTsAtMmjWRCp6Ec0+jGKBHknxJ8HyRSHVtNU7lOXUfzHvXCrdLcKNygOM7h6Yr6RnhjmTZIuQeoIrzL4g/D58vq+hD98ozJbjowHce/tW0JGM4X2ODRQ2Mk59qaRtJPP40abePFPHIqLFd27BvLYfxDnOD19xTZpWkleVwN7sWPGAST2Arb7Oj1MWgLMFPv1qaa5luSxZE3bR91QowBjoPYVWJ3HjIqe0migMoktvO3xFY2LlfLbIw3vjBGPeiOugl2IXweO/16Ui5ztxxjinNhsnue9KvvyB0qSR6LyB5ijPrTGJhnyAG2N1U5Bwex9KWVflL4IXO3d2z6UjsqgbcknuRQBZk8mWN5o+XJJ29SKriRwfT8KjQkH7xGepFO2tntjt70WvsFrkwl/gYkc9akE3y7XkkMajCAkkKeuPYVFf2/wBjuvJE8U6hVbdC+5csoOM+ozgj1qFC5G3cwUHO3PFU1y6By2LE3kyAFVwe4FRwP5bblWM8cq/NM5/D1ocZHdvxqRWFbeyruyOOo4zRGB/d6dKvaYPMUx5UBeeepFb4XTo4ozHullK/vN0YAVsngevGKdr6jSOatdP+2SLGJIoNxIDyttRSBnk9qbZ27pKu5yBuOQBnH0rVvJrePdm2OzoWU4wazjfNG+6BSD2JOcUaWEye6CCKSG381Q+GO5B1Hb1xUVtErnElqkn1ODUCf6RDPM9xtaPDFWfBYE4+X1pltIQ4KsSfVjmhp2VwaZvk3Np5csZuBGABGvmBgFH8P4e9WbXxZ4j05dul6hLaRiXzyioMh8Y3Anpx6Vj20zFiJcKv94VZljZ13QoJ5CcKi8s30Ao6+6ctfC068eWcbo1j441KOztXS/vRfRyyLIxiRlETf3c855PHSn2Gua9cl5tKltZI0YlnMX2fvwWBGOPY1hRW0kkaH7mDhgpHI9K2vFbWsOhada2LiWwl4mKZX5wqna/+1kk/l6VNZubODE4ehTlGMIJN6bHb2GvaRrlq8LXNnLqMa+ZizlKbn4z6A989anuZGj0+GdYlWaV/3QvBhWKnnDAcEHHpXibrBBOJrZ9jr91lPI+npWva+M9chSKGeSO+hT7qTxjP5+vvWPIKGFqU7KDuvP8AQ9N1HUry1SK4fSpZg533McJDbSeMjH3hUEF5ZPbyTQxXjNG7DyFcmVtpGdqMQfwrmNL8baf9rjuJbW5gdTnZHIWRj9OR/KuntNa0fVgqXQRnH+rkZPmUezDp+Bo5NLnTKkkibRPFWm3jyRQpcW80ClpIrmJkcJnGQv8AFjvjNXJfEelrdSWUlxZ3MsTEF0YSL7EHFQnR4dQmVpLyCUxndHIWKSLjphh/9eopvDeiyM7Xej2bStlhIjBizf3jwMn8KaceS3Um0FF9zTsbfRNVka4jtLORmz5shUA4A5yfw71s6f8A2Ytsn2dIlTOFdRhTjt9BmuPh0GFmQS6kXgTj7OpEUeP91etaupSXFvYrFYy2UcYPLZUgKBwFA7/XHSpfM0ctZTdkmLFpmnNcT3srwSzyOVVRKzKBnuCcCqWoLe/JDpskNlEWzM6puJ+g6Z9zXLSySWbS3N5dxzyTEiFVg+VFHXHTP41WutV3WqBbya3HZYgh3j8OlJXOmmpJanTmxtLSEz/aFa6c/NO6qHz9OtZt7qWlafAqvKpuOMRLl3l9yK5ePXPLtrmRbWF5wPklupxuPsAo4Pf8KybjWpk3Bbi3jLclbaL5yfdzWnK9DqSOmvtWf5JL79xHIcxW8eDK47cZ+UVzfiXWGkeS3gPllwFkCNuCj+7nuayXvJ5yYreGSN24Yrlnf6n/AArpPC/gu91N2a+WK1jZMoJgQ7e6j/62KatcUpwpq8nY5rRdJfUrvaqERKSZGx6dq9I+yfbBbWFh5gtp40WSQDcvlgfO4PbsAO/WtKy0DS7WaDTZGmWGUBAkQw8nqWxyB+Wa7GfTmFnDaRzLaxoOUhAyUHQAngZ71lOdzy8RmdNNJMwjoN0bCW1sG8lJwFM7qdyRgYGPTjP51jeK/E2naDYDw1pkIndYvLKiTPJ/iJHeq/xK8arbxDSNEWU3LL5bzKeF9ce9cHplnHbH7Zq1wLebcCiOpLs397H8qUY3NcM5VVzy2NfR9UuNFnzqEp8qVgJyOcOcBQB2CjrXbxW6SosiYZW5BHevKNRmklutk4+QdtwbcDySSOpOa7X4a6ys2dEuJt8kIzAx4LJ6fUVTjY9imjdvtLguozHcW8cy9g6g4/OsWbwvbxg/YprmzPZUfcn/AHy2RXbGHJ4xUb2uaSNkjyLxj4V1m+hRI3tJTG24MF2Mfr2rnbTwHr9xOsd5IsMQOAfM3flXuk1qDUQtl9Bmq5rHRSm4q3RmF4S8EarJHHDDIkpAABkcc10GoaJeaTL9nvYFEg5+Rww/SrFs80A/dyFasGZ5B+8IPvR7Q6HSpy1iyCyYbQDxWgsaMOCOOtUgo9KcCw6EimpGPKXDFzxSGM5qFLh48buRUou0zytPmQWNz7KxJrT0GDyTPK20gKBjHWsCfxAAxENq8h9cgCtbw1fT3ltetKqwqigKQc5Y5rjRZH9lRZDL0JJbinSLCZjL8gdyWBz+dcncXGoTMyvdS8nBCfLV60jibTC7bmnt1dfm5JVgO/sc/nVXGas11YQ2xmM0ZjzjKHOT+FV5tU/4mdtZQW5dn2bnJAClvbrxWfBa7re2h5wZWYgDgAAZ/QGn2EZk1Rrrnhtwz7nApgQXV/qLLfylo4vmMUOyPJ3FuTzx0B7U+GC4lQ2800zqkKRSEtgZZtznjHOBirc9sI7ryJPuRu00uep5/wAMUrny9NLEfvbly5x2FA7nNXkBvLqS4kTl2J9eKW30pZZljC/ePJPb3rW8njHfNX7K1+QH+OQEAei9z+PSgRPb2iwWTPGpCsBHF6hcbR/Nj+NVoYRNcRqcBZPNUcccjH9BWlqM2IUjX7q849+g/rVW3AVreQ52Jlj271QFCS1WOCO3K4A+cj3P/wCoVJboscEpIGW+UVYvImW6lVjk7yc+uaW4RQkcSjAXk/U0hWItNgzMWK5x0we9TTR+bqm0/wB9Vx7DFWI0W3hXkl3P0AP9eP50WEbS34LcnJY59hmmFgufnu7x1XgJtH5gUk58yBmZcscSA9CD0I/ShMizuWb7zuq8HpySf5UtoVMTI2Tg5yOu3oRRcLFa7jKXLhlIJwcfWptIj3XgfGQgJwfWpNRj2yIw5DICD69v6U+zURwM7dSjHp0GMD+dFwsT2ez7JF1Eu9yOfQdqqaqpa78xhjcikenQVpSWv2a207KkS8vJ7b8FRj/dqC8i826NuW2q2DFngA4HelcdjNX5bduwLDP5U4Lus15z5bH8jViaFoIBHIjLJ5rBgR0wB/jRZjJkhwDvXAyO45GKLhYlkUraW3RSoHfnnkH9Kge33XqIPlWQgjPvVmRdzzQjIKwqR6/KAf8AGp4Nj2TTsMNCjYAHc8f/AF/xpXFYqeWtxdI4UiNhlh6Bev6D9a0vDVl9p+130oIAHlocYBkfIA+v+BqDS7WS4tJLaNgJZziMdiq43c9h/gang1AxX9lYwTF7CC5RlXGA7ZwZD7nn8KUmUk2VIG+ZdzHbdICD/dccZ9jkUS24vGMaAJfrxIh487Hdf9r1HenXlo0cl5YknfaSsQO+0HB/oameBL+zgltyUugNuN3LlfQ+uORU3KtbQxdjBirKQw4IIwQa6u0i0ldClS182XZb+ZeTFCCzn/lmPZR+ppNMWG/tZLjxBblbaIiI30fyyhscKR/y0OPxwOtNeSFrTWVsdzWMESxwZGMqX+8R6nvTuZ1Iq2hT8MqbrW/tTqpMQyi4+UHoo+gGa3NIl03UNSuZHuntbqNWXGMrdRDPP+yy8nHTFZulxmx8OXGolgJXXbGPduB+QBP41maECt8WTccQStgDtsakYTgpt2ex1ltpdrpEEIXUknMqyTWjxR7na3ABYLzwz4xjsM1jxTSf2m8gSL+x0gDPBtzF5PZf94scZ655rCjmljeKSOR1eHBjOc7ec8V1sgttc0yLT9DkYXM4NzLadAsi/fAP9053AduaNzL2TjO8tbnO2F1Ztq/2zVrZ54OWMCNtzgYRc9lHA+grqvCmrLNBqbaksq2SYl3R4WODI27UHZivyqO2Sa4krtfnBxWzrOsR3lpb6fY2v2OxiAYw5yXkxy7HufT0FPW1js9knY1dI1K21rXPL1ZRb2ybpbVo1ybUIMhMd1wvT1rMLXniPXla7lNxtG524AESDJHoOB+Zqhp19cae8zW4j3TQvCS652huCR74/nVXJznOOMcVKNIRs2LcyvNcSzSffkcs3sTUW3J60rdaMVRQgGAcda2fE2qJrV3bvbwGKOG1jhCEAcqoDHj1NZAXinAsv3TigXLcR0ZG2sMH0q011C+kRWbQN50czMsu7jYQPlx9cmq7Esck5OKTFA2kJtq/dalLc6VZ6e8cQjtN+xlX5m3HJyao96XFADNoPOOaXFPxyc0h6UwG4pQKdijFMBMUUpXBpRQMb3pakhYJIGKhtvY1JdTLOciJYx7UFJKxXFKMfjShRnpS0EiYoxS0UANpCO9PoosMaaTFLgfjS+1FgGmkI55xTj6UhxRYBD0pBS9BVq1ktVQrLCS2OuaASuyrikNSS7SSV6ZpmKYCUhFKfag80CuIaaaU8UhoEFFFIaYAaM0nSm59aYD8009aaaCeaAFpDTS1IWoAcTgU0t7UhNJmgBc0A+tN70maAHE0meaQmjNAmLnmgGk/HNFBIdaVVLMFHekoB4GBzQBbuLF4ohJ5iNnsDVSnGRjjqBTe/rQErdBaDRigKc07EsBTh0oFOFMkUDihRge9HNApDHL0xSFQRzRS0yTjfHPgPT9fBurfba346TKOGP8AtDv9a8i1vTdR8PXZtdbtWxnEdxH0b6dj/Ovo+qOsaVY6pavb31sk8TjlWGatSsRKCZ86x4lXMUgkGOoq1ewW8Hl+RdLcholZiFI8tj95DnuPUcV1fin4X3Vs8l34enJHUQSNz9A3+NcDcC7sbo2urQzW0wI3b1IrZTVjFwsWyedoxmkkLKNrD6VHCWbLRkMvqDmpS4UjcPzoIsJtkkYRgP8A3gue/rSt5kbBWUAjtirl3qk15cQT3G12jhSBdqBcIowo46n361SuZxNK0nIbpg9qqS10CS1H59cfSpVCSW1tAsLrKu7zZN+VfnK4GMjAzn8KrRMu75uSBzzVi3eIW8xErrMNvloq5Dc85PbA+uacVcSRI1vGkZZ3AUc8DrVWfaj8HjHGDR9oaOF42JIfnmmyOAOMdKnViZNbRGQbdzDP604Qsr/MOKjjeJbJw6zGfevlsp+Tbzuz39MUfaJBnLMSOOKco2S1G42SJUkaFwynBHSrEd42GSRmXPQqapTSFkU5G72WkXzCD5ZxzgkVIidlBc5kXGeFGTxT57eezkhVvJlEsYlTY4b5T2b+6eOhqOaG4hSCR12rKu6NuzAEjP5ios7SSMZJyT61VlZpob2Fkt+fM+XZjOPeokZV7EmpJWyPmGfpTHDAeZtIRjwxH+fWh6kpEpuuNqgKG9KfaajcafdRzWrtDcwuGR+hVh0Iqs2xeG3MfYZFSX1zcXt2bq8m8+RgNzsBuOAAOlOOmqepS016jrjUL2cmQ3HzsdzEDGT6mpbbWr6PSrnTvN8y2uWVpY2GQWXoR6Hk9KpEIGLAHHYVc061lvbyC1jhzJMwSPavJJNS7ydzmrwjUV59NSWHzr7SPspa2t4IZvM894/3mSMbAw5I77fWptQOk6bizhszd3wUGV5yQkZ/u7R1YfWqmqzTLqe2OMrBZylIoyMbQD1I9T1NbnjGS21vT7bxBplha2qAeVeCOQ+aZiS25kPY9mHB74NOTc1dvYKlWMrSlKy6GZYahrBUyW81vZxRnmRYURR7ZxkmunsvGl1f6FBoPkpeTRzNPJeSIE3DH8R6gAdGGCK5DVZHSaG08vNskCNEOx3KCze5Jzz7VPpE32hLrTRHBHLcWpigZV2l3DhghPqQCoJ9qUJOMZCu4xkbdv4l0uCOSGSxvXG3al4k7MobvhW7dOtSfY9Z1iyabTvEUz2ySeW29TCICeQGK8KD6niuXtbq8skltxNdWoJ/eQ5I+YeoPfmtbTfGGpWRQJBYzMqlTI0W2RhnIyykE1jqjknCaV6erZSu9B1y0nEzuZGJ+SVLoHP0Oa04dE8UX9q00+ky3kY/5aEbWz/vqefxzXS+D9Xvda+2La+HVvp4ozNMqhGwg6tjAJA79etX9J8UaXpcclvMtlaRz5Z4Y5VdWP8Au4BBou1ujOrXqQV4wuzj9S8OXl1a2Lppl3AI0MbqZUOxtxPfB5GPyqbS/A8sk8V1fpMtqWxI6KA44455Gfr6V6RpfifSdQ8qC28uByDx5O7B7cj1xUE+uW815JAl3FBcyHayXPyZYdiW4/OkptO9jnhj638lvU4Wy8D2DXBMl+15Hkf6ldrE/UZrbs/AukKRFHbSTSd2didv4f41oT67DZf8flwzDcQfIti4z3AIyKk0rV9L1b7XbSJeS4HmIbljBIADyVzjd7r+VK8pO5GLxdWnT9p08jQ0vSbLTIvMhjhiZcYxGAfqcVorax5aSNghkO/eOc+x71mxeJV0yOTUbeCP7Mibdm4LK4z6Ht9TXLap4uvNZvGGlRRwI/344m5THcyH5Vz9TQqacb3OWeHqYmLnGX3naW+oWdmJ2t4PLzhSY8KXZjgYXqc1x/xA8U30ErabZzxWqxY8yWZRvGeqKveqDa3aaNYvMbp7m4uZkje53bzGAMnaxHO3I6YrgriS4t9Xd72Nbpg+6RZSf3oPfPXB9aKdO8tyMDlHPW5qjukX31a4VZFtWZ2kxucoEAPqEXv9ay7j7RJKZrh3kkY5LOck/U0+3mWO480RhVySqA5x7Z71PfXsVyi5UxlehXjmtnHU+mhQUNigpbO0qQfWpop5NO1C11KFsPC4zg9RVi/1CW8KSTwWyMiBC8UewuAOrY6n3qjfbZLLev3dwyRSqRSk0nc6mknZH0Dp0i3djFcICVdAwNTbOOM1l/D26b/hFrJWG790MZ9K22G481zm3LaxUePPpUHljHSrzg+lQlRnpzRcEyvsHpQEAqcr60wj5qEaKTIyOelIakK0mKCuYiZR1700jjNTkcUm0UBcesY6EZFdPoMPlaPGcqGlkLHI7DgViWtu00qRJ1YgfT3roBMrWkjLtZIpFjRsc4UD/wCufxrnRqc7ewmO8lQ44bIIq1paR7Z2nGIyFjY4z949an1O33I0qjLRuY5Pb0/wpiwn+yUVM5mnOCep2j/E0wFmheztyFZSdhjUg9cnk5+lJYwlLdN+QXcMxA6qDwPzrS+yLqE62MREcsIycnhgPvfiKZcqsZDsh8mMjy07ykdP+AincaRVurcm8e3GTJJITIfRewJqteMJZfkGEUbUHsK2dWhFr5zBv310cD/ZXuf6VFINIs4ka3331yUDMZU2QxsR0x1fHqcCi5XKZ0Nqqxie4BCfwKODIf8AD1NXrWNjKGkyC/LkDhR1wPoP1pbeOaZzd3LbiR8pbjA+nTHpViX93Ep8tt8p+RcZOO2Pr1p3E0ULp/OlKovJPA/kPypJx8iR5HHX3NSSf6PvTg3B+8wP+rB6ge9SGzkfyyzFI1iVnc9FU9PxPYUXFYJNrGO6YH/V8D1YcVDBEHJkc5JOFDHqf8KvvBGbQSTRSRRI26NP4nU8fhk96q3GVYb12krwueFHYUXCxGCd7FcFUBwf61PZIVhebOQwI6egpqp/oygLl5X+XPHA/wD11NIdoeME7Y0wAD3NMLFaQMLBBg4eRmye+BioYyUcNg+9WbsMvlRkEbV/nzUIBzQFi/Lbm5tYTEV2oxVc9Sp5z+HNMhljjd7h4lmjR0CxscKwByVPscVYsI5BZON6bz88QYHleh/PoKhuYCllHIkbLHI5Y57HpikMuW81xqz6hcTKJLjzEusKMfKDhgPQAEfgKrakpeeW3G0NGdyn2wOKXQdQm0vVI7yFEZgGUq/KsGGCCPxqK/dhqEzY+YNU6lO1kXVmt4rSyh1K1a7jaMtuVyskY3EDaen8PQ1DqsGkLd2y6LdXcynBkM0YVlbPQY6/Wn68YprhHtZVniSJIyVUqFOMkYPuTzVbR41k1KEN90EuTjoFBb+lK7DRos6hEE1EajGT5EkxRj/dYcEH8Ofep7T7LbwQWcf72eaR/tYK42KOFUE+25j9RUGiahDaySrfWxu7SdD5sG7GW6qwPYg9/TIp95iO0W72lZrtNoGD8qDhmz7/AONO5ElqaGqta6HDALCaKe7miXey/MsMPZB7t1Y+nFY+sWkUTw3NrIjwXCeaiKw3R84KMOxB/TFWdNgXVLc2K7heJ80BwTvXuv8AWs66t7i1ma3uYnilXG5WGCOKY+uhq+IdUs7zxEdTsI3RGVDKrDG59oD/AIHmq0EKRXT2RbbFcAGCTONrdUOe3PBrPFXjexHRY7FrVWmjlLJcFuQhH3MfXkGgJeRqT3uk3Wjzf2pFcJrEJ8tPKGElI7v6EdD3NV9As5bzTb+2hZVNxLbwgscKCXPJPbGKo6nfNqF0biWGGNtiqfLXAOBjJHqe9WrPW5rbw/c6MtvA0VxKspkYfOCPelYmSbjY0/HY0+1t7Gw0y8iuoQhlkMZyA2NoH4AVi+G5bW11AyX08sMDQyoTGMsdyEY+hqieTTaCIw5VYQ/f46dqkSR42V0kZG55U4NMApRTNbCHljRinYoxQUhApx1op2KCOelAxpoxTgKMUANopwHHSlwcUDQ3bS4NOFLQA1R70tLSUAGKMUp59qPUVQhMUg607FGKAE780Uu0UvHpQAhopaO9ACUUpziihAN9aXafXFL06igHNMBCOOtB4pTSUAFIetLSE80AIenvRil60AcUANbgikpxFN47UACnPFB6ZpDTTz7UwHUhpPxpKYC9aSk6GkDYxzQAGk5ppbj8aaX+tAD800k1JZ+Q0n+ksVX2pt55IlP2diV9TQVy+7cjNGaZSHpTsSOzzSEjNHYZpKQADRRS/UUANNApRxRQICOOaKXB7k0uOenFAhtGPenn6U3HWgQCl9PakxTsU7AIeeaSnDjNLQAlLR/Wl70EiU4dKb0GacOCQeRQIWik7UDpQAop1NHUVbitXkj3hlHtmgUYuTsitSEU5lKuR6UmaYgZQVIPIrM1vQtN1m2aHULSOdD0DDkfQ9q1SRgEd6XihaCZ4x4m+FUtuXuNDvmVe0MuT/48K4PUbfxBo8hjvLOTaucso3Kfxr6fdFbI61m6ho9rdqVkhRwfUZrVTZDgj570HxF9jknIsrO4ae3eArcx71UOMbgP7w6j0NQIvQcv7+lereIPhXpeoK81m7Wc55DKMqT7iuE1jwX4s0P5ltVv7dDnfCcnHuOv8619pdJETTsZEkBWUsMMRwQPSowrKzLyMmoRqHlzGK7RoZAOdykEfh1qzDJC0o2yb0yNxHXHt79aa1MrDY1x985HvV7V4dMhvtml3E1zb+WhLyptO8qNy/QHIB74qCVU8yTy/wDVbjsz97HbPvUZXC81V7JoL6WsOhljjJ+TdnoD2NTfaVIVZlyF7L6VXCr/APqqa1+zrcobpGeHcPMCHDFe+D61KV9BWuLI0ON0Zb2yKiSTbznr1zxSOA2SFYJk7QeuM9/em7ehOc+9DVnYLWLVzb3FtKI54jCSquA3dWGQfoaY0bA46/QVD8zYBJbgDJPYcY+lWbWfymDEE4GMGnJpvQcrX0Itr5+UE49qkMlw0C2k0kgtw5dYyflDHqQPfAq7Z6obdWwowx59PyqK7vkujt8kLzuJHQmkpWJGRWqMcRNkY+71q0ttbceYoUjr6Cs5X2MCrFSO4OKGlZzlmJJ6nNSBJdRwAMsWEIPXORV601y7svD93oqRQPDPLHMJmT97Cy/dMb9V96zVIDqWyR3wece1NlxvOwkrnjd1Aq4ScdUVGXLcbdXFxNK0sjl3ckuzZJYnuSeppbCZ7W7hudkcwjcOUdeGwc7foe9JjJq5bQ28z/MSufQVCummZqKVtNi3q+oafqlzKwtI9NVnL26xFmjgySSnPOzPPqM+lZ95az2U0SXUIAljEkTqdyyLnqpHB5FWXsISAvm7c9+Oaq3Ee1dmQGjYqAD29RRJuTuyKt5y9dzT1bWItYsZJdTW5l1fcix3O5dhiUYKuMZY9MHr65rEjRMhWG1v50nzbv605cMwZgOD0pv3rCjTjGKhFWSJIZbi3Ytb3EsZwQWRypwe2RTFZcbXTK+g4qS/a3+1ubETrbH7qykbh65x71CpOeelKS5Xy3KcLOxNZ3Vxp94LixkeCVTlJEOGX8atJrGsPcG4bVJfNzktIwb88gioobdlCyDDKRn6UeXG5+YYHQmp5Uc7w8HLmtqaNxO6rDJNqVtI0q73ha3ZWjPvtwD6gj1q7P4vkme1+1raTNCixtPFakSMo75JxuA/ixVDV20+6s7FWvryRoIhGI2jX92PRWzyO/PIrNCaYCcPdtjqNij+tKSinaL0OeeFpVUtHp5WsdBrmt2tzcM1nHHfWVu2IpLwYkDN1JXJJ5H0rPaG91dyJb5VUDJXIjiRfoMD86zjcWUbN5ViXPUebJ0/AAVHc3s1zGqTOREOiKoCj8uv40WWiRtSw6pxUUaFzc6azixe3uJLKGFkh2PtYSnrJ6YJ7HsOtUopYxALa4jMyJ/q3Bw0Y7geoPoapqzLJlWH481MXEmS2AfarbXKl2OlRtFKxM1mJPntZo7hcfdX5XH1U8/lmmI1vBLJFeWBlEkZVPmMbxt2YHBzj071LE1tCVfy1dsg/MMinSX2ZJWRNkTHcITl0T2G7J/WrhLl941g+V8xnREh9rEkk/hS6k0R8u1jiYSZG7nqe3FXLm7sLZQZrQNO3I8qTbtHrg5rc+H3hqHVtRXU5JJxHG27bLF94+uQeaykwWp6V4PszZaFa2/dIxmtymQRFUCjGAMcVM8Eqw+dtymdpI5wa52a3XUjZuKhPNSNSYpFEeDSN609qbQhojIJpCKlpjcc1QyOjinNSCkxm8sYsbFp5MrNKNsIx0Hdqu2sajww7KhDfO2R9VH9aoardNf3hnY9egxwB9O1dQLWO38FqbiVIme3LorHBfM2Dj8FrlTsbNmJJI1repP5YkguYwWjP8YPUfXPSurg8NwtPGsd0sYs4NzRTKchicsMgckZA49KqeFLa4ltbaZ41hmtp99k8qgLLn+Hn36Gn61NrFvFdaObpnczeZdz+cPKQkZxkcd+5Jpat6G0bbMz7250vTRLDZ7rq4lk+dvu7jnpx0X2GSe+KYIoFkjutRkhN4c7Id+MccFv7g/X+dZhmitQUs8u/QzkYP8AwAdvr1+lRW1nc3AZo4XZQfnc8KPq3T86fKVzI1fE1o7W9rqxkhD3CLHJEG+ZXUc4H93pg+9UbSxSNVmvd+X/ANVAo+eQ+/oPc1sQXyR2cVvpttE7xAG4up2LJuHpnhR+tSaff6QL97prKYMnzGVJThm7decZxxnNEdhTetyGSykDrJqTx2kbYIVicY+g52+/8Xbis++vlaR0s9wBG0zOPnYew/hH6mtXxVJpl1Cl/Bqct1ezN+8gMe3yuOpPOf8A69c4eCe/1qlfqZ7lzTIdOYSyajPMqooKRQqC8p9Nx4Ue5rR1HX4pba2hs9NgtjAgXzGbzCCBgEA8A44zgn6VjWsEtzMlvDG0kjkKiqMkk9qvSwxaafLl2TXqnGzOVi+vq3t2oGMiWRZQ9yzNLOOA/JOehbNVYbe4uLxbeONnnkcIqjqWPApZHeSQySOzOTksTyTWhbPcxXkN9azGBipzMB9zjDH8v51QDrpY4r/A+aG2XygV74+8c+7ZqnDG0qbj/wAtJlUn881JeNsjEIUpuAbbnkL/AAg+/f8AGnRho7ZZQDgAkHHGScD+tArFS4w8zsuQpY4yecdquaXp4uIJ72dglna4MpzhnJ+7GvqT+lUiCMUZ+tDHYuW8stxfszbEMwMYQHCqMfKB7DA/KrDBvMlMf7wwgLPG38Q7kfQ1DpEEkksl15JaK1QyyHsAOmT2ycUlz5lrfGaJtrHEisBxg8/lzSuImi0ma5ia9skaW1jKmUjrDnoG/wAe9VNS+a/nPTMjZH44rVF1G93axaN9pgmudqXSIdqMzHBVB/dxWdq8TQ6pdRNgFJnBwcjO40DiRWUzW84dVVgeHVhkMPSuijsfD9ql1cQ6uHDWRMCFTu8x+Ch9MDP51y9BpD0sDcfLgAVrX19/aNpPcX8yC4VkEESJwVxt2jsoAArK6mkIpktE1rcTWtwtxbTPDMuQrocEZGOv0ptzPPcStNczSTStjLuxYnAwOTTMUGmFhvSgcmnDpSgHFK4xMc0EU4Dik2+uaLiEA680hHNPxRjmi4DcUfhTsH0pcc0XGiOnCnbeaULzQA0UU4ijHFMoQCjFLRQAmKKdijFADQM+tOwKAuPpSjrQO4gFHFOo7UCuNpQPag0UwDFGKUUGmAlAHejvQOcUAGKKXuaOMGgBPwooo9qaAQ0lKaSgAo70Um4YoATuaXFFIelOwB930NJSE8Um6iwCk00mkduaYWJpgOJ5pCcHtimM+DUZk3CgCU7vSml+lReZz1pM5NFgJCxzSFvzqPcaQ9c0wH7jim0lKozTAOcUZzTgtGFHU8UAN2mjBpx64Gff0pCrZPP0ApAHAHWkHPSniMDBI5pdtK4DAOeaXaTjrT9tTWcwt5RIUV/Y0AV9pA5/LFJj2q3fTi5cN5Sx8c7arbfSgclZ2QlFKVoxQQJRS0UCEopaP5elNAAFIRzTh0pPWgAFLxTQTg0o6UEinGKT0pOfXNKOlAmLRSDrR2oEOFODt2JH41HxxzS9KBptbD80nFNHWloJHKeMYxR3puaXPeqEOxRto3ccUZoEBHFBRTjIzxS54oBoAw9b8L6LrCkX1hDKccMUG4fj1rg9b+D9mxaXSL+S3PaOQbl/PrXrPeirTYmkfOeq+DPF2j7m+xG8gHO63O7H4dawDeskhS6ilikHG1lwfyNfVJjGPmANZmq6DpWpqRe2NvcZ/wCeiAn86pTIdNHzdDdxSHG4D8a0tMjs5rpIrq7W2iZWzKVLhDgkZA55OB+Neo6v8J/DN1k2kc9k3/TGTj8jkVyWp/CXWrUsdL1SGdR0WRSh/MZFXGpG+pHJZ6nO26TXATbAcDqF7ii+MDALHlZF4YHikvvD/jLSiftOk3EiDgtENyn/AL55rGlvTCxSe3khccbWBH8+9VdENMvhvk469OKWNnYEHHHrVRL+3P8AEfoa09CbS5NXtxqk0senO2J5IMGRV7lR3PtTiuZ2BK7sV2bbhWQE00spCjkCpJ2iM0iwuXTcdrEYJGeM+9JDC7naOuO9Jxs7A1YddQtDOYzJFJ8oYNG25cEZ6+vqO1RbWz97Aq1LYNEm7zYj3+U00RSdFT5icKGPWhpN+6hPfQg2ydN305q1PZXttaW91cWkscFwG8mYr8km04bB7kd6bdW1zZyGK5heORWwyuuCKa99cPax2bXMxto2LJCXJRWPUgdiatKKTUty0o68xGGG6l37W4NNTYQCWLD2PSmnbvJrIzJoWzNjnOOvao5fmZmJwc9al06+msL5Ly38syJnAkQMp+qng1FK/mOzuFyxycDAquVct76jsrX6iAehNIiHcB97PAHvRnH3etI7smCaSI0Hll2MGViwOMe/eolLZ54GPxokuJnnaRnZmc5ZmOST707zF4xhuOeKTSuOxJBdPET5efxqzLdWdxYxCK0eO7DN5sm/KOO2B2NUQwB6EehxxTl49ADyCKuMuVPTcpOyeg4T53Aqoz6CopDuOc4NP2qeaQhF+8QB71nYmxZl1ETaTFp89nbSPHIWS6CkShT/AAE5wV+ozVIDjHQVNH9l8xfOc+Xkb8HBx3waJWsd8nlXIaPPyhvvAds44rWblNKT9DSbc0m+hEFXI9Knjt4msZJxeRrIjhTA2QzA/wASnocdxxVVri2DkLJuA744qtNebzshUH6Cpg4p+8iYpX1LbkqexHY5qvJeFf8AVqM+prW0Dwf4g1oqy27W8J/5aS8fpXpvhX4e6XpbLPcKbq567pOQPoKyk0hqJwHgrwTfaxOLu+R4rbOcMOX/APrV7NpWnW2n2yQ26BQoxwMVciiVF2qAAPQU/HSs5O5aQg9e1O3Ac/rTT0pj9sVAnFMdIQ3QVEeKUdaafekWFNpcUhoQ0IfpSGlNJnmqGNYc0mOaU+tJmkxo2bdUWRQ/Q13XiDxNoK2+n2+maWl8bS3ESzXQ+TPXITvz6/lTVsbVF+W3jyeuVzWL4ltlSNXVApyeQMZrnSOnlV7sztRv7y/n8+8uHlc9OcBR6ADgfSkvr+7vUgjupi6QJsjQABVHsB39+tVBnI607nHWkkahxnvVyC+kCwQXCm4s4WLrbM5CZ9eP59aqAU4KB70xF/Fxfr5022G1i/uptjT2A7k/nUNxOsmIol2Qj7oPUn1PvTGnla3SAyOYUJZIyflUnqQPWnQRGX7oXj1oERUU5l2uVPUdqNtACxF423I7I3YqcEfjSHjmlHSnCgQsEMk8yQwqXkdgqqO5PQV0Oj2UR1IaJcKZ3z86xMPmlA4QHpj1Psa58E/SlyezEZ6nNBLRJepL9vmRiGk8wg7TkZz0HrWh4lsZtNa1sp08qRYVd4/TI4z+ZP41mA7TkGllkkmfdLI8jHqzMSfzpjVyHbS7T7U40UgHRySKjRiRxG+N6K2A2OmR3q/qt7aXNjYQW9q0U0EWyeVmz5hHTHoAKzqO+aAsSWs81rdRXMDbJYmDo3oQeKZK7SSNI5LMxJJPcmlB5oOPpQBH2pBUgHPWjbmgBlKOBTwo9KNvtTQDaTFP29KXFADFWl207HHpRjikIZijFPxQBQA2jAzTttKqjI3dKAE4yaO1WJ2t2jAjUhh196gA4oCw3tS4HX2p1JTGBHFJ1p1IBTATvijFKKUdc9qB3Gnr3opwpcH2oC41RxilpaO1AXG0valxSEcUBcSlxQafEjyHCqWp2C4ykp7hlO1utMpgwpRSUE9qLCAjnijI6UlISOlFgFPPFJR34pCwxVWAM0nY5puaCSBnnFAxSe9G6oyaQkdc0wQ8tikdhioTKOeajaQn3oGTFsd6YZO+c1GzcU1u1OwEheoyx3daOScCl2GgBnJJo5p6r/OnbBigCPbQFqUpz7UgXPbmgBm3NLTwh6UoWgCI0oViOFx9am28ClC4oJIfLPdqdtHSpAvHSjbQBGFGM0AVIFG31pMUgGbRijFO+lABoC43FB60v4kUYoC4lGPWlxQaAuAHFJilHSg9qBDT1xQcgUpHNFACYPeigmjr2pgJQegoFDfdOACaAExS9qQHmlH1oJF20h4o7cUnJ60CYpPHSjjJ7egpDRQIWlFJ3o7GgGLzS01Sfwp1AgpR0pBjvSjHvTQmGaKO9FMQopd1NooAeDzSnpTA1G40AOp3FMB5p3agTFIGKaRyKXqPej+IUARtErfeUVUvtH0+8QrdWcEwPXegNaFH407iOJ1P4beFrwH/AIlqwsf4oSU/lXMX/wAHLNiW0/VbmDHRXUOB/WvXcDrSY7iq5mgsjwW9+FXia3O6zvLW4XtyUb/Csefwj42s/vaVLLg/eicP/WvpHbnrTWTmmqjJcEfMF1F4gtyVvNJvYwDk5iaon1mRSFktyuP7+QRX1C0KN1QfiKq3Om2lwP31rDJ/vRg01UJ9mfMtxrkt1MJp55JnPBaR9xIA6ZNMN5bSHkEHHYV9EXfg/wAP3R/faRZt7+UBWRd/DXwrJkrpcSEnopIAqnVu7sbhc8OW/tk+XzGUEY64xVi3vbVBltrnuG4z+Ir1W4+FPh9sBLXaM8kHmqL/AAg0tpD5N1cRfQ5/nTU0ifZnm63Vvtz53tUpmtDAV84BgeoNdzP8IYA37vVLn8VHFVm+ELY+XVJh+Ao50HszjGmUjhwQBUt3e2slnbxmJI5owQ0of747Ag9MeorrD8IdQx+71pRns0P/ANemf8Kh1MLj+2Iie/7qqU0hKDRxwkjwfnT86RZuOq+3Ndsnwi1A/e1lR9Iv/r1MnwhuP4tZb8Ih/jUcyEoM5Cw1y4sra8tAltNb3kYSRJow20g5DKf4W9xWeb1UXoD6V6Pb/CCHI87V7huedqAVoQ/CbQ1I8ya7m/3nx/KqdW6SfQpptJPoeQXOrbTjgL7VGLzzF+VC56EYNe6Wvw50G2/1dqv/AAL5vzra0/w7ptp9y1hB9RGKhzQezR87xaZrF9jyrOcjsShA/WtSw+H+q3BDSTSRtmvoUWNuAP3SgfSnC1hXooH4VPOUo2PJNG+F8blTfXMsg7r0Fd7ofg3RNLwYLKIyYxvZcn866NYlA4FPAFS5XAjiiVFwqhe3FSbaXFIakBp4NJnmlPNMPWgLICTimvzSsfakzUhoMakNPbkUykAhFN/AinNSHk0IoYevFNOe+c1IBSMOOKoBlFIeBSA8nntS6DPXNpxnmsvxFCZLM9yOcVrnIFVb5FeFg2eRisDsOHp3HFOlRklZW7HA+lJzwMUDExTwuCDRilHFIAxz04pykj7uaUdKKAAZ6ml70CjHNAhwWgYx70fU0UCYUozSr0oAIoEJjijHOKWjA70AGOalgaND88YamYGO9KADQMJCrOSowKbinGkxQIQ0pU8ZxSnFA5oAQigU8CgigBtB6Zp2DmjFMBp64ox0p2KPbFIBtFOxR0XtQIbS/QUu2lxQA30oNLj2FJtz3oAB0zRRijBpgGKMU4UfhTAZS4p3FFADcUmCadtOKO9OwAKUUlKKLAHVffNGKWkNACGgUUGmAEVLBcyQ52YyahJpN3tRYpOw+SRpHLNjJptM3im7qdgbH5pC3NN3GkZuOaYh26kNReYPek3jNAEm7g4qNn296aW6+mKi3ZFMCZn6ZNWhqWLbyREv5VnnJx0pvJPODQVF22HtJk5prHkUoTpxT9nzUwIW5GRwe9KEOT7VMFHI70oXHoM0xXIRHk0pX2qalH0xSFciVB96gAZ5NSlM4zxj0o2cUBci5Y8c04L60/bgU4CgLke32q1ZWMtwDs2hQOpNRY9qfG7KMBiB7UFRavqRzQtFJtb16imhQBUjFmPJzTaEJsbt5ox7U7FBoJGikp1IwOaAG852mj0pSKVFLttUZNIBvekp7Lt4K4P0pDQA3FIRTiOPekNADcUHpig9aKdgEopeM+1JngZpgJ1ox+lOxzRigQ3gjBoNKRnmk/h5xSAQcmk9aUKMY79aQ0xCHgUoHFLilXrz0oAb/Kj8a0TDZfZgVkO/HINZ5HNIqcHGzYDoKSlwaAvyn1oMxp4pScDPbvQaO1AMBRR3ooEKDxnFAOTRS00JijvSsabR/KmIdSGjNBOT2xQAA5paQ4zRxQApIB60u6mDrTqAF3UqnJqzaQQyJmSYKw9KhnjEb/K4YeopJlOlJQ5+g3NAIxmm0nOKZmP9vSlzxTC3NGaBjvWkpuaKAHHkUlJzRQApppAzS0lADSuO2aMc9MU7NIeopgMaMGk8sY+6KkooAYF244FJt9qkpDTJI9ozwKXaKf0pKVwG7eaCKU0houFhCp/CkwMUtA56UAIRSYqVoZQu7y2x61F2pDsxKKKTNIVgNITS5FNJFAWA0zPNKaTFAWGt1pDyKcaSkA1qaelPJFMNIBBTadikNACUhz60tHGKYyNuaYAKlIHWk4ND2GeuE5/OorgAxEVKRgUyQArmsLHWclrMW253g/eFUx0961tcQFQ2DwetZK0DQU4Cgc05VpAJTgPalA4xSnrQIQigClFA60AAFOFJjnNO7igQUhpT07UCgQmME04dKD1NL2xQAcdzSClKjg0YoASlHWijBzQADFKKMU6gBKWijtTAKKQUtMBOtIAcn9KU8dBS4FSIQdaOuaWg0AFIQaUdaSgA280bRS570E/KcAk+nrTQCYxS0cZxSdBTAWkpaQ07AHSg0vFIW56UWASjvmgt0oJFMAJ6EUFuKaTik3cUAOLHNBNRk0hbmnYCTdTS1NJpmadgJC3T3pjGoy23jNNMnaiwyQtTS1R7qb3pgTGTtjtUbMSKTb0zS7frTsAz+faj5u55p5XoKcI/egBmKUKelTKooHuwH1pgR7PajZ3xT9x7KTTtpz1FArjAvAzTgM5p2315p2BSC5EVbGOmaPLx7kVNtzg0FefagCPHHSl20/AFB60wGBcZ60u0U7HFJjikA3FBoFKO3Si4CUUopaLgNHWkxT6TI75oAaVOKOlO7U00AJRx3o7GkoAU43cVPZ3DW7llQMSKrikzSsCdmWLu4Nw25lC/QVWNLuNBJ+tMJSbd2IaaelObn2o/hoFcQimtTjmigLkfanCjFGDQFwpO9KBzSd6dhCevag9KVuhHrSH3FFgEFGMUUcdziiwCHpRQaTtmmA7vRxnApMUdqVgHCkOKBwKTpzQSAFLQfSjtRYGJijFLRQITFLSGlA4oAKKKDTEwooooEA60UUDrQAhB25p3pSUDkCgB1GQO/wCdNpDgjkZFJjvpYfmgNxTelApEjs+xpB3ozSH15zTAWik7Uh5FMB1AxTD1ooAcaKbzRQA6j+VNzRmgBSaTcaTj0pKAHHrSGkzRmmIWm7uaCaSkIUmkzSUUDsLmlRtpzTc0h6UAWftz7Np/lVd23MTjGabTTSLlJy3FNJRSZpEWF5pvTrS5pKAsNyKSnUhoCw2kIpxptAWE70mR+NKaQ+tMYhak3LSN60negBf5UnfiikP9KQAx7UwYzyac2eKjwM80BY9hzUcoG0n26Cn96jkPymslsdRhaoN0Mm3OM5rGrb1A/u3HqKxO9SxiinDOaQcGnEc0gF70vH1o6Clx3oAOKWkxSigA7ml7UgB79KXt3oEwooFLQIKOKP4vYUd6ADFKOR15FIDzS0AA6049aTAoP3qADGOlH1paKAEFGaU0lUAduKBQKWgAFBpMjFGakQtJRmgE4NAC0UUgzimAv+NFJSZ5pgONHpTCTmprVoQ+ZQSKAIz3oHSprpoWcGBSq46VAQBk1Q5K2gp470xmxjNDtxTGbgUCHZOfSmHIB9famu3Q0hfjIBppAOY00sPWmFm9ab2ppAPZsf8A1qTcaYfWgZNMY4tx1ppb3oxSheaAEOabgk1Y8qTG8oQvrikoB6EKqe9OCntgVJQDk45oENAy3tinbRmnbW7HFBU455NMBoIyQOSKCHyBgD60/HG0DGetOwKAI1U9807b8tOHpThQA1V/OnECijtQK4CilHWjPXuB6UMYmOKMGlyKQn2pCAjj3pMUvUmjvQAlIR+NKRmk70BcQ5FApe/NBwRTC4goANBFJQFxaaetKOmKG6UBcaaKKSgQtNI5606koAQ9aQ9KccUUAMpaUjjNJigBOc9qUcDrQaSmAhopSe1IcdqACij+KlPSmFxKSg9PpQBQAY4GcU1h+VK2aaeDtoAMUYoOAPXHWg+3SgQhpRSd6VcDk0AJRSnpSDofWgAI4pD1Ipe1Hb39aBBmiijsKAYUhNHek/hNAhR1pQOefWkzRSsAvRT3NBpBS0wA0d6O1FAgxQc44NB9KKBCDPrSj0ooBoAMYopO9LQAGilzSUgYneg0tJSEB6UCk5oHFNAFBzmiimAnNFK3WkoADSHPt+FBNGaAEOcU0tjrTs8Gg8UAIaO1ApKACiiigQhNJ39aU0UDCig0h6UABpM0UmKQAc0hxQc9qSiwC8U2jNFFgGmil7UlFgA0jdRSmkPSiwCGmkUpFIaAGmkx7Up4FBNIBMc0cYNITSE8GmMGPFMKg9RS54o3e1KzA9bPSmsDipM009azWxu2Y2oqAWGDgnrWDjaSDXR6n8rg1z842ysvvUPcoaKcOtNxk/linjpmkMUcU6k70tABRnjpQOmSaKAFHSijdR3HPGKBMUc0evak75pQaBB2pQKTueKM/wCzQOwYGamgeJMh48+9Q96UUAOONxxwO1FNOaOvWgGKSR70UmcUbqBC0Umc0VQC0cUlIaAFPWjoTTS340hbpUiHGgcc03PHTNHb3zTAcG5ozTM0bqdgHk5pD2pm/jpSb6dgHq3ak3VHv78UwvxTQExbmkLY71EzcjrikJzTsBIZBUbNmm/Vc0YFOwC5pCTShc04LzjHFMBho21KB27UoXdQBEFNOC4FOYquQTnHYUKckfLQFwC96VMKc8GgK56ninqoC0WEW5tQZ4fJEQCiqe0kdQPpT8H8KdtJyaOUuU3LchEYA9T3pwUA+lPUf/XpRmmTdDcUu2lApcEgeuf0oJuMx0pQvB5pygYxgilGKLgNCcZrQS4tVt/LMGX9aoHkFaWkXCfK7iMq5+XpTcCnsODzTKCA6j0pQD0zxSdKUU7AOjXc4VzhSeTVq+t7WNF8mTcaqZxSFj60rFxkkmmhpU5pMc08/wBKTvmmQNxRt96OgFIfxoAQijFKenrSjpQAnajvQKOhoAaKOKU9KTFACGjHFLikxTATFIeKU9KTGaLAL0GKQ9DRjvSjg0WAbnI9qKX+tJ3osAhpDT+KacUxCHigUvFLmgBKShsjjrSE80CFoPSkzSqsj52ru+lADSfl4prYp7qyn5lK+xpmADigYgPJobOKXvR60CGc4pTjJ5JpaQdcUAHAFNp9BPFADV3Yz2pfTg80vakoAWNS7hFxk1cudOnhiD8MMc4qmvYjg+tTNdXDJsaQlaTuaU+TXnIPak4HFKetJTMgzQMfjmjFFAC96PWigdaAENIKWjvQIKC1KBzRQITNKe1N5FOoAKB1o7UL1oAUjNJRSZ6UAFJS84o+tFgsJRmlOMUmKBCUUGigBOlIGAPSlP0pOKB2EzSUuMUlAgPWlopKACipFhkcZVCRTCCDggg+4phZiUlHWikAUhpaKAG0UppKAENHakNB60AJSGlpD0FACUUUEUABNIeKD6U3mgdhSaTHX3ooNAWAikK8UuaQmkA00UUnP1pANzzUZHB71LimMKYDBTxikCmlFMZ633oPIpAc08VnY2e5l6uOAfzrAvhtuW6V0eqqDEx9K57URmYHjpWclqUiuD81PFRjrUlSMeDz0poPHPJpM0UAOOO1GeaQnikoAfnJopvYUGgB/wDDxQfSmg5FLQAvel7U2jOCaBMcKQmm5NJuyDQIdk4oJNNzRnvQA7JpSenpUZakDYA9fWqAkzRu/Co9xoJyBQMcW96N1RMe57Uhf5eM0CJd3vTdxzURY0MxoSHYmL4703f71DmlB4NOwrEu+kMlRFjQM07APLU3NOK4VTxzRimA2lFOAxSjrQFxMZoCc1KFFOC8/hTQiFU4pwTntTmIUAdz3pV+aTbgY6UxDSFGaU7dvQ08IKXbQFyEK7cDAHuKVYdxO92OfQ4qXFOXAPSgLkQjCj5QPypQvfFSlelLt69KBEWOfalA74xUm3gt2AoxxTAZTh0NBwF3H1A4pcYJ54zQA3bxSnrThypoIxQAgWgDmn4pucMRQAHr9KMDnAopcUANGPTFIfvClNGM0WAQ0gHvSj74FAxzQAHGelDDJ4pQOKKAG7TikI98U6mN3oAWkbpS0lADDSZ45p5IzjFJgelMBPWg/do9aKLAFB/OnUmB6UwG9qO1ONJQA3nNGT3o7U2gAPWk70opKAF/hIoHbNL+FNFAmHQ96D60vc00+3c+tAgPTpmkPfJ60p+7RQAw9eOKD92nHpTaAAZyfTtRRRnigAHSrNjcfZn3BQR6VWooauNOzuWdQuhdHiMJVNh9afTaSVi6lRzd2No5x0pccnmjqpYZHTNMzEo70UuKdgEOPWk70tFFgD+GkI70tKOaLAN6d6M5pduADSGiwwGaPqKKKLEsKKKMd6QB7UhpexooAQUtFFAAKDj1oHWgjFBIcY60DGaNtFABRRS0AJRS/hSUAFJgZ9qXFFACEUn4Yp3DHHINFADKKD1pKAFpMe9FBoARutN7UueTR2NACUUUDrQBdtb0wqq7Awpl5crOxOwCq1IrZzSN/ay5OToGOaSlpKZgFFIaSgBT1pD0oooASkpxptAA1Mp1FADaKU0h60AIaQ0p60hGaAENBoxSGkOwUmaDSUgsBppOKU00NQMOaTuaU9T7GgUwCgc9qdikoewH/9k=">
            <a:extLst>
              <a:ext uri="{FF2B5EF4-FFF2-40B4-BE49-F238E27FC236}">
                <a16:creationId xmlns:a16="http://schemas.microsoft.com/office/drawing/2014/main" id="{5E2B225D-D472-4849-9EE4-CE561EAB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C82C3B8-AD40-4997-BF45-F54463917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7" y="900684"/>
            <a:ext cx="7071360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90430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FVP">
      <a:dk1>
        <a:srgbClr val="65548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F4AECD54B67E47862AB14566E8592B" ma:contentTypeVersion="16" ma:contentTypeDescription="Vytvoří nový dokument" ma:contentTypeScope="" ma:versionID="6f33aa363a66ae4fe344a3f667f76638">
  <xsd:schema xmlns:xsd="http://www.w3.org/2001/XMLSchema" xmlns:xs="http://www.w3.org/2001/XMLSchema" xmlns:p="http://schemas.microsoft.com/office/2006/metadata/properties" xmlns:ns2="cbefea44-e136-4179-aaed-838712420fe3" xmlns:ns3="a5cc325b-3808-46fd-ba12-9be4b2bbba49" targetNamespace="http://schemas.microsoft.com/office/2006/metadata/properties" ma:root="true" ma:fieldsID="cb6ff93f19bb788764d953b4f61b1632" ns2:_="" ns3:_="">
    <xsd:import namespace="cbefea44-e136-4179-aaed-838712420fe3"/>
    <xsd:import namespace="a5cc325b-3808-46fd-ba12-9be4b2bbba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fea44-e136-4179-aaed-838712420f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cc325b-3808-46fd-ba12-9be4b2bb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836d4c-baf6-40ac-8006-4d82dc0dfe95}" ma:internalName="TaxCatchAll" ma:showField="CatchAllData" ma:web="a5cc325b-3808-46fd-ba12-9be4b2bb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efea44-e136-4179-aaed-838712420fe3">
      <Terms xmlns="http://schemas.microsoft.com/office/infopath/2007/PartnerControls"/>
    </lcf76f155ced4ddcb4097134ff3c332f>
    <TaxCatchAll xmlns="a5cc325b-3808-46fd-ba12-9be4b2bbba49" xsi:nil="true"/>
  </documentManagement>
</p:properties>
</file>

<file path=customXml/itemProps1.xml><?xml version="1.0" encoding="utf-8"?>
<ds:datastoreItem xmlns:ds="http://schemas.openxmlformats.org/officeDocument/2006/customXml" ds:itemID="{F5BDD2C2-88B7-44A5-AE1F-4A1A8DF87A7B}"/>
</file>

<file path=customXml/itemProps2.xml><?xml version="1.0" encoding="utf-8"?>
<ds:datastoreItem xmlns:ds="http://schemas.openxmlformats.org/officeDocument/2006/customXml" ds:itemID="{4BB9B397-F402-4D86-A336-6710B39D65F4}"/>
</file>

<file path=customXml/itemProps3.xml><?xml version="1.0" encoding="utf-8"?>
<ds:datastoreItem xmlns:ds="http://schemas.openxmlformats.org/officeDocument/2006/customXml" ds:itemID="{93C3F6A1-F2AF-4AC7-B3DF-6EBEBE6A91C4}"/>
</file>

<file path=docProps/app.xml><?xml version="1.0" encoding="utf-8"?>
<Properties xmlns="http://schemas.openxmlformats.org/officeDocument/2006/extended-properties" xmlns:vt="http://schemas.openxmlformats.org/officeDocument/2006/docPropsVTypes">
  <TotalTime>4565</TotalTime>
  <Words>1282</Words>
  <Application>Microsoft Office PowerPoint</Application>
  <PresentationFormat>Předvádění na obrazovce (16:9)</PresentationFormat>
  <Paragraphs>193</Paragraphs>
  <Slides>29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SLU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Kateřina Janků</cp:lastModifiedBy>
  <cp:revision>127</cp:revision>
  <dcterms:created xsi:type="dcterms:W3CDTF">2016-07-06T15:42:34Z</dcterms:created>
  <dcterms:modified xsi:type="dcterms:W3CDTF">2022-09-27T17:18:05Z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0x01010023F4AECD54B67E47862AB14566E8592B</vt:lpwstr>
  </property>
</Properties>
</file>