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71" r:id="rId4"/>
    <p:sldId id="272" r:id="rId5"/>
    <p:sldId id="270" r:id="rId6"/>
    <p:sldId id="268" r:id="rId7"/>
    <p:sldId id="269" r:id="rId8"/>
    <p:sldId id="262" r:id="rId9"/>
    <p:sldId id="264" r:id="rId10"/>
    <p:sldId id="265" r:id="rId11"/>
    <p:sldId id="266" r:id="rId12"/>
    <p:sldId id="273" r:id="rId13"/>
    <p:sldId id="275" r:id="rId14"/>
    <p:sldId id="298" r:id="rId15"/>
    <p:sldId id="276" r:id="rId16"/>
    <p:sldId id="277" r:id="rId17"/>
    <p:sldId id="279" r:id="rId18"/>
    <p:sldId id="282" r:id="rId19"/>
    <p:sldId id="280" r:id="rId20"/>
    <p:sldId id="285" r:id="rId21"/>
    <p:sldId id="286" r:id="rId22"/>
    <p:sldId id="283" r:id="rId23"/>
    <p:sldId id="284" r:id="rId24"/>
    <p:sldId id="278" r:id="rId25"/>
    <p:sldId id="288" r:id="rId26"/>
    <p:sldId id="289" r:id="rId27"/>
    <p:sldId id="300" r:id="rId28"/>
    <p:sldId id="297" r:id="rId29"/>
    <p:sldId id="290" r:id="rId30"/>
    <p:sldId id="291" r:id="rId31"/>
    <p:sldId id="292" r:id="rId32"/>
    <p:sldId id="293" r:id="rId33"/>
    <p:sldId id="294" r:id="rId34"/>
    <p:sldId id="295" r:id="rId35"/>
    <p:sldId id="296" r:id="rId36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0B530A-56B9-4712-B69B-5011893337EE}" v="6" dt="2024-03-27T06:24:05.4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831" y="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Woitek" userId="500a6fff-44e1-43a0-99cf-58e5f1fe596e" providerId="ADAL" clId="{870B530A-56B9-4712-B69B-5011893337EE}"/>
    <pc:docChg chg="undo custSel addSld delSld modSld sldOrd">
      <pc:chgData name="Jan Woitek" userId="500a6fff-44e1-43a0-99cf-58e5f1fe596e" providerId="ADAL" clId="{870B530A-56B9-4712-B69B-5011893337EE}" dt="2024-03-27T06:48:02.096" v="121" actId="47"/>
      <pc:docMkLst>
        <pc:docMk/>
      </pc:docMkLst>
      <pc:sldChg chg="del">
        <pc:chgData name="Jan Woitek" userId="500a6fff-44e1-43a0-99cf-58e5f1fe596e" providerId="ADAL" clId="{870B530A-56B9-4712-B69B-5011893337EE}" dt="2024-03-26T09:52:18.608" v="0" actId="2696"/>
        <pc:sldMkLst>
          <pc:docMk/>
          <pc:sldMk cId="2925991305" sldId="267"/>
        </pc:sldMkLst>
      </pc:sldChg>
      <pc:sldChg chg="del">
        <pc:chgData name="Jan Woitek" userId="500a6fff-44e1-43a0-99cf-58e5f1fe596e" providerId="ADAL" clId="{870B530A-56B9-4712-B69B-5011893337EE}" dt="2024-03-26T10:09:45.153" v="48" actId="2696"/>
        <pc:sldMkLst>
          <pc:docMk/>
          <pc:sldMk cId="655529707" sldId="281"/>
        </pc:sldMkLst>
      </pc:sldChg>
      <pc:sldChg chg="ord">
        <pc:chgData name="Jan Woitek" userId="500a6fff-44e1-43a0-99cf-58e5f1fe596e" providerId="ADAL" clId="{870B530A-56B9-4712-B69B-5011893337EE}" dt="2024-03-26T10:10:08.726" v="50"/>
        <pc:sldMkLst>
          <pc:docMk/>
          <pc:sldMk cId="3652809569" sldId="285"/>
        </pc:sldMkLst>
      </pc:sldChg>
      <pc:sldChg chg="ord">
        <pc:chgData name="Jan Woitek" userId="500a6fff-44e1-43a0-99cf-58e5f1fe596e" providerId="ADAL" clId="{870B530A-56B9-4712-B69B-5011893337EE}" dt="2024-03-26T10:10:10.472" v="52"/>
        <pc:sldMkLst>
          <pc:docMk/>
          <pc:sldMk cId="3654466569" sldId="286"/>
        </pc:sldMkLst>
      </pc:sldChg>
      <pc:sldChg chg="delSp modSp mod">
        <pc:chgData name="Jan Woitek" userId="500a6fff-44e1-43a0-99cf-58e5f1fe596e" providerId="ADAL" clId="{870B530A-56B9-4712-B69B-5011893337EE}" dt="2024-03-26T09:58:40.902" v="47" actId="1076"/>
        <pc:sldMkLst>
          <pc:docMk/>
          <pc:sldMk cId="3067278353" sldId="289"/>
        </pc:sldMkLst>
        <pc:spChg chg="mod">
          <ac:chgData name="Jan Woitek" userId="500a6fff-44e1-43a0-99cf-58e5f1fe596e" providerId="ADAL" clId="{870B530A-56B9-4712-B69B-5011893337EE}" dt="2024-03-26T09:58:40.902" v="47" actId="1076"/>
          <ac:spMkLst>
            <pc:docMk/>
            <pc:sldMk cId="3067278353" sldId="289"/>
            <ac:spMk id="14" creationId="{6449E039-7183-19AE-2049-232532091730}"/>
          </ac:spMkLst>
        </pc:spChg>
        <pc:cxnChg chg="del">
          <ac:chgData name="Jan Woitek" userId="500a6fff-44e1-43a0-99cf-58e5f1fe596e" providerId="ADAL" clId="{870B530A-56B9-4712-B69B-5011893337EE}" dt="2024-03-26T09:58:26.022" v="36" actId="478"/>
          <ac:cxnSpMkLst>
            <pc:docMk/>
            <pc:sldMk cId="3067278353" sldId="289"/>
            <ac:cxnSpMk id="8" creationId="{00000000-0000-0000-0000-000000000000}"/>
          </ac:cxnSpMkLst>
        </pc:cxnChg>
      </pc:sldChg>
      <pc:sldChg chg="ord">
        <pc:chgData name="Jan Woitek" userId="500a6fff-44e1-43a0-99cf-58e5f1fe596e" providerId="ADAL" clId="{870B530A-56B9-4712-B69B-5011893337EE}" dt="2024-03-26T09:53:06.156" v="2"/>
        <pc:sldMkLst>
          <pc:docMk/>
          <pc:sldMk cId="3712229257" sldId="297"/>
        </pc:sldMkLst>
      </pc:sldChg>
      <pc:sldChg chg="addSp delSp modSp add mod">
        <pc:chgData name="Jan Woitek" userId="500a6fff-44e1-43a0-99cf-58e5f1fe596e" providerId="ADAL" clId="{870B530A-56B9-4712-B69B-5011893337EE}" dt="2024-03-27T06:20:40.155" v="67" actId="14100"/>
        <pc:sldMkLst>
          <pc:docMk/>
          <pc:sldMk cId="3369937678" sldId="298"/>
        </pc:sldMkLst>
        <pc:spChg chg="del">
          <ac:chgData name="Jan Woitek" userId="500a6fff-44e1-43a0-99cf-58e5f1fe596e" providerId="ADAL" clId="{870B530A-56B9-4712-B69B-5011893337EE}" dt="2024-03-27T06:17:28.130" v="55" actId="478"/>
          <ac:spMkLst>
            <pc:docMk/>
            <pc:sldMk cId="3369937678" sldId="298"/>
            <ac:spMk id="2" creationId="{0C23F823-D2B8-508B-DF65-1943A33FE2A0}"/>
          </ac:spMkLst>
        </pc:spChg>
        <pc:spChg chg="del">
          <ac:chgData name="Jan Woitek" userId="500a6fff-44e1-43a0-99cf-58e5f1fe596e" providerId="ADAL" clId="{870B530A-56B9-4712-B69B-5011893337EE}" dt="2024-03-27T06:19:03.653" v="56" actId="478"/>
          <ac:spMkLst>
            <pc:docMk/>
            <pc:sldMk cId="3369937678" sldId="298"/>
            <ac:spMk id="5" creationId="{107A26F8-38E1-82ED-CE67-9CD73BEEB8BD}"/>
          </ac:spMkLst>
        </pc:spChg>
        <pc:spChg chg="del">
          <ac:chgData name="Jan Woitek" userId="500a6fff-44e1-43a0-99cf-58e5f1fe596e" providerId="ADAL" clId="{870B530A-56B9-4712-B69B-5011893337EE}" dt="2024-03-27T06:17:28.130" v="55" actId="478"/>
          <ac:spMkLst>
            <pc:docMk/>
            <pc:sldMk cId="3369937678" sldId="298"/>
            <ac:spMk id="9" creationId="{00000000-0000-0000-0000-000000000000}"/>
          </ac:spMkLst>
        </pc:spChg>
        <pc:spChg chg="del">
          <ac:chgData name="Jan Woitek" userId="500a6fff-44e1-43a0-99cf-58e5f1fe596e" providerId="ADAL" clId="{870B530A-56B9-4712-B69B-5011893337EE}" dt="2024-03-27T06:17:28.130" v="55" actId="478"/>
          <ac:spMkLst>
            <pc:docMk/>
            <pc:sldMk cId="3369937678" sldId="298"/>
            <ac:spMk id="10" creationId="{00000000-0000-0000-0000-000000000000}"/>
          </ac:spMkLst>
        </pc:spChg>
        <pc:spChg chg="del">
          <ac:chgData name="Jan Woitek" userId="500a6fff-44e1-43a0-99cf-58e5f1fe596e" providerId="ADAL" clId="{870B530A-56B9-4712-B69B-5011893337EE}" dt="2024-03-27T06:17:24.890" v="54" actId="478"/>
          <ac:spMkLst>
            <pc:docMk/>
            <pc:sldMk cId="3369937678" sldId="298"/>
            <ac:spMk id="11" creationId="{00000000-0000-0000-0000-000000000000}"/>
          </ac:spMkLst>
        </pc:spChg>
        <pc:spChg chg="add mod">
          <ac:chgData name="Jan Woitek" userId="500a6fff-44e1-43a0-99cf-58e5f1fe596e" providerId="ADAL" clId="{870B530A-56B9-4712-B69B-5011893337EE}" dt="2024-03-27T06:20:35.381" v="66" actId="14100"/>
          <ac:spMkLst>
            <pc:docMk/>
            <pc:sldMk cId="3369937678" sldId="298"/>
            <ac:spMk id="13" creationId="{CD5F9BF4-4618-4B50-93C8-AF8182C555DD}"/>
          </ac:spMkLst>
        </pc:spChg>
        <pc:spChg chg="add mod">
          <ac:chgData name="Jan Woitek" userId="500a6fff-44e1-43a0-99cf-58e5f1fe596e" providerId="ADAL" clId="{870B530A-56B9-4712-B69B-5011893337EE}" dt="2024-03-27T06:20:40.155" v="67" actId="14100"/>
          <ac:spMkLst>
            <pc:docMk/>
            <pc:sldMk cId="3369937678" sldId="298"/>
            <ac:spMk id="14" creationId="{A247F3B8-78E2-2FDF-EBE4-96ADF34D2140}"/>
          </ac:spMkLst>
        </pc:spChg>
        <pc:picChg chg="del">
          <ac:chgData name="Jan Woitek" userId="500a6fff-44e1-43a0-99cf-58e5f1fe596e" providerId="ADAL" clId="{870B530A-56B9-4712-B69B-5011893337EE}" dt="2024-03-27T06:17:28.130" v="55" actId="478"/>
          <ac:picMkLst>
            <pc:docMk/>
            <pc:sldMk cId="3369937678" sldId="298"/>
            <ac:picMk id="4" creationId="{00000000-0000-0000-0000-000000000000}"/>
          </ac:picMkLst>
        </pc:picChg>
        <pc:picChg chg="del">
          <ac:chgData name="Jan Woitek" userId="500a6fff-44e1-43a0-99cf-58e5f1fe596e" providerId="ADAL" clId="{870B530A-56B9-4712-B69B-5011893337EE}" dt="2024-03-27T06:17:28.130" v="55" actId="478"/>
          <ac:picMkLst>
            <pc:docMk/>
            <pc:sldMk cId="3369937678" sldId="298"/>
            <ac:picMk id="6" creationId="{56BB6AC1-03DF-3E27-EF8C-6977175619BB}"/>
          </ac:picMkLst>
        </pc:picChg>
        <pc:picChg chg="add mod">
          <ac:chgData name="Jan Woitek" userId="500a6fff-44e1-43a0-99cf-58e5f1fe596e" providerId="ADAL" clId="{870B530A-56B9-4712-B69B-5011893337EE}" dt="2024-03-27T06:19:42.540" v="59" actId="962"/>
          <ac:picMkLst>
            <pc:docMk/>
            <pc:sldMk cId="3369937678" sldId="298"/>
            <ac:picMk id="7" creationId="{B4153793-B0C2-0423-216A-29A7C1150A37}"/>
          </ac:picMkLst>
        </pc:picChg>
        <pc:cxnChg chg="del">
          <ac:chgData name="Jan Woitek" userId="500a6fff-44e1-43a0-99cf-58e5f1fe596e" providerId="ADAL" clId="{870B530A-56B9-4712-B69B-5011893337EE}" dt="2024-03-27T06:17:28.130" v="55" actId="478"/>
          <ac:cxnSpMkLst>
            <pc:docMk/>
            <pc:sldMk cId="3369937678" sldId="298"/>
            <ac:cxnSpMk id="8" creationId="{00000000-0000-0000-0000-000000000000}"/>
          </ac:cxnSpMkLst>
        </pc:cxnChg>
      </pc:sldChg>
      <pc:sldChg chg="delSp modSp add del mod">
        <pc:chgData name="Jan Woitek" userId="500a6fff-44e1-43a0-99cf-58e5f1fe596e" providerId="ADAL" clId="{870B530A-56B9-4712-B69B-5011893337EE}" dt="2024-03-27T06:48:02.096" v="121" actId="47"/>
        <pc:sldMkLst>
          <pc:docMk/>
          <pc:sldMk cId="2840097002" sldId="299"/>
        </pc:sldMkLst>
        <pc:spChg chg="del mod">
          <ac:chgData name="Jan Woitek" userId="500a6fff-44e1-43a0-99cf-58e5f1fe596e" providerId="ADAL" clId="{870B530A-56B9-4712-B69B-5011893337EE}" dt="2024-03-27T06:22:08.520" v="77" actId="478"/>
          <ac:spMkLst>
            <pc:docMk/>
            <pc:sldMk cId="2840097002" sldId="299"/>
            <ac:spMk id="3" creationId="{80DEFD3A-D7A5-F2AD-182E-8CBADA4452B3}"/>
          </ac:spMkLst>
        </pc:spChg>
        <pc:spChg chg="del mod">
          <ac:chgData name="Jan Woitek" userId="500a6fff-44e1-43a0-99cf-58e5f1fe596e" providerId="ADAL" clId="{870B530A-56B9-4712-B69B-5011893337EE}" dt="2024-03-27T06:22:05.620" v="71" actId="478"/>
          <ac:spMkLst>
            <pc:docMk/>
            <pc:sldMk cId="2840097002" sldId="299"/>
            <ac:spMk id="7" creationId="{9D5BA719-E34A-7283-2D79-F0370E0E24C0}"/>
          </ac:spMkLst>
        </pc:spChg>
        <pc:spChg chg="del mod">
          <ac:chgData name="Jan Woitek" userId="500a6fff-44e1-43a0-99cf-58e5f1fe596e" providerId="ADAL" clId="{870B530A-56B9-4712-B69B-5011893337EE}" dt="2024-03-27T06:22:06.550" v="75" actId="478"/>
          <ac:spMkLst>
            <pc:docMk/>
            <pc:sldMk cId="2840097002" sldId="299"/>
            <ac:spMk id="10" creationId="{1FC5F30C-200C-DB27-9CD1-B10C81F07C47}"/>
          </ac:spMkLst>
        </pc:spChg>
        <pc:spChg chg="del mod">
          <ac:chgData name="Jan Woitek" userId="500a6fff-44e1-43a0-99cf-58e5f1fe596e" providerId="ADAL" clId="{870B530A-56B9-4712-B69B-5011893337EE}" dt="2024-03-27T06:22:09.490" v="79" actId="478"/>
          <ac:spMkLst>
            <pc:docMk/>
            <pc:sldMk cId="2840097002" sldId="299"/>
            <ac:spMk id="11" creationId="{F5A0E770-D3F8-9C5C-17ED-1301CE2279CD}"/>
          </ac:spMkLst>
        </pc:spChg>
        <pc:spChg chg="del mod">
          <ac:chgData name="Jan Woitek" userId="500a6fff-44e1-43a0-99cf-58e5f1fe596e" providerId="ADAL" clId="{870B530A-56B9-4712-B69B-5011893337EE}" dt="2024-03-27T06:22:10.970" v="81" actId="478"/>
          <ac:spMkLst>
            <pc:docMk/>
            <pc:sldMk cId="2840097002" sldId="299"/>
            <ac:spMk id="13" creationId="{599BAC83-B9F1-250C-B855-34D513E4446C}"/>
          </ac:spMkLst>
        </pc:spChg>
        <pc:spChg chg="del mod">
          <ac:chgData name="Jan Woitek" userId="500a6fff-44e1-43a0-99cf-58e5f1fe596e" providerId="ADAL" clId="{870B530A-56B9-4712-B69B-5011893337EE}" dt="2024-03-27T06:22:05.620" v="73"/>
          <ac:spMkLst>
            <pc:docMk/>
            <pc:sldMk cId="2840097002" sldId="299"/>
            <ac:spMk id="14" creationId="{6449E039-7183-19AE-2049-232532091730}"/>
          </ac:spMkLst>
        </pc:spChg>
        <pc:spChg chg="mod">
          <ac:chgData name="Jan Woitek" userId="500a6fff-44e1-43a0-99cf-58e5f1fe596e" providerId="ADAL" clId="{870B530A-56B9-4712-B69B-5011893337EE}" dt="2024-03-27T06:22:50.303" v="101" actId="20577"/>
          <ac:spMkLst>
            <pc:docMk/>
            <pc:sldMk cId="2840097002" sldId="299"/>
            <ac:spMk id="16" creationId="{00000000-0000-0000-0000-000000000000}"/>
          </ac:spMkLst>
        </pc:spChg>
      </pc:sldChg>
      <pc:sldChg chg="addSp delSp modSp add mod">
        <pc:chgData name="Jan Woitek" userId="500a6fff-44e1-43a0-99cf-58e5f1fe596e" providerId="ADAL" clId="{870B530A-56B9-4712-B69B-5011893337EE}" dt="2024-03-27T06:24:50.631" v="120" actId="1076"/>
        <pc:sldMkLst>
          <pc:docMk/>
          <pc:sldMk cId="3718795224" sldId="300"/>
        </pc:sldMkLst>
        <pc:spChg chg="del mod">
          <ac:chgData name="Jan Woitek" userId="500a6fff-44e1-43a0-99cf-58e5f1fe596e" providerId="ADAL" clId="{870B530A-56B9-4712-B69B-5011893337EE}" dt="2024-03-27T06:23:52.850" v="105" actId="478"/>
          <ac:spMkLst>
            <pc:docMk/>
            <pc:sldMk cId="3718795224" sldId="300"/>
            <ac:spMk id="2" creationId="{00000000-0000-0000-0000-000000000000}"/>
          </ac:spMkLst>
        </pc:spChg>
        <pc:spChg chg="del">
          <ac:chgData name="Jan Woitek" userId="500a6fff-44e1-43a0-99cf-58e5f1fe596e" providerId="ADAL" clId="{870B530A-56B9-4712-B69B-5011893337EE}" dt="2024-03-27T06:23:48.764" v="103" actId="478"/>
          <ac:spMkLst>
            <pc:docMk/>
            <pc:sldMk cId="3718795224" sldId="300"/>
            <ac:spMk id="3" creationId="{80DEFD3A-D7A5-F2AD-182E-8CBADA4452B3}"/>
          </ac:spMkLst>
        </pc:spChg>
        <pc:spChg chg="add del mod">
          <ac:chgData name="Jan Woitek" userId="500a6fff-44e1-43a0-99cf-58e5f1fe596e" providerId="ADAL" clId="{870B530A-56B9-4712-B69B-5011893337EE}" dt="2024-03-27T06:23:54.550" v="106" actId="478"/>
          <ac:spMkLst>
            <pc:docMk/>
            <pc:sldMk cId="3718795224" sldId="300"/>
            <ac:spMk id="6" creationId="{23D3659C-F961-7AB5-6DD1-1EC5FB6509A1}"/>
          </ac:spMkLst>
        </pc:spChg>
        <pc:spChg chg="del">
          <ac:chgData name="Jan Woitek" userId="500a6fff-44e1-43a0-99cf-58e5f1fe596e" providerId="ADAL" clId="{870B530A-56B9-4712-B69B-5011893337EE}" dt="2024-03-27T06:23:48.764" v="103" actId="478"/>
          <ac:spMkLst>
            <pc:docMk/>
            <pc:sldMk cId="3718795224" sldId="300"/>
            <ac:spMk id="7" creationId="{9D5BA719-E34A-7283-2D79-F0370E0E24C0}"/>
          </ac:spMkLst>
        </pc:spChg>
        <pc:spChg chg="del">
          <ac:chgData name="Jan Woitek" userId="500a6fff-44e1-43a0-99cf-58e5f1fe596e" providerId="ADAL" clId="{870B530A-56B9-4712-B69B-5011893337EE}" dt="2024-03-27T06:23:48.764" v="103" actId="478"/>
          <ac:spMkLst>
            <pc:docMk/>
            <pc:sldMk cId="3718795224" sldId="300"/>
            <ac:spMk id="10" creationId="{1FC5F30C-200C-DB27-9CD1-B10C81F07C47}"/>
          </ac:spMkLst>
        </pc:spChg>
        <pc:spChg chg="del">
          <ac:chgData name="Jan Woitek" userId="500a6fff-44e1-43a0-99cf-58e5f1fe596e" providerId="ADAL" clId="{870B530A-56B9-4712-B69B-5011893337EE}" dt="2024-03-27T06:23:48.764" v="103" actId="478"/>
          <ac:spMkLst>
            <pc:docMk/>
            <pc:sldMk cId="3718795224" sldId="300"/>
            <ac:spMk id="11" creationId="{F5A0E770-D3F8-9C5C-17ED-1301CE2279CD}"/>
          </ac:spMkLst>
        </pc:spChg>
        <pc:spChg chg="del">
          <ac:chgData name="Jan Woitek" userId="500a6fff-44e1-43a0-99cf-58e5f1fe596e" providerId="ADAL" clId="{870B530A-56B9-4712-B69B-5011893337EE}" dt="2024-03-27T06:23:48.764" v="103" actId="478"/>
          <ac:spMkLst>
            <pc:docMk/>
            <pc:sldMk cId="3718795224" sldId="300"/>
            <ac:spMk id="12" creationId="{00000000-0000-0000-0000-000000000000}"/>
          </ac:spMkLst>
        </pc:spChg>
        <pc:spChg chg="del">
          <ac:chgData name="Jan Woitek" userId="500a6fff-44e1-43a0-99cf-58e5f1fe596e" providerId="ADAL" clId="{870B530A-56B9-4712-B69B-5011893337EE}" dt="2024-03-27T06:23:48.764" v="103" actId="478"/>
          <ac:spMkLst>
            <pc:docMk/>
            <pc:sldMk cId="3718795224" sldId="300"/>
            <ac:spMk id="13" creationId="{599BAC83-B9F1-250C-B855-34D513E4446C}"/>
          </ac:spMkLst>
        </pc:spChg>
        <pc:spChg chg="del mod">
          <ac:chgData name="Jan Woitek" userId="500a6fff-44e1-43a0-99cf-58e5f1fe596e" providerId="ADAL" clId="{870B530A-56B9-4712-B69B-5011893337EE}" dt="2024-03-27T06:23:59.535" v="110" actId="478"/>
          <ac:spMkLst>
            <pc:docMk/>
            <pc:sldMk cId="3718795224" sldId="300"/>
            <ac:spMk id="14" creationId="{6449E039-7183-19AE-2049-232532091730}"/>
          </ac:spMkLst>
        </pc:spChg>
        <pc:spChg chg="del">
          <ac:chgData name="Jan Woitek" userId="500a6fff-44e1-43a0-99cf-58e5f1fe596e" providerId="ADAL" clId="{870B530A-56B9-4712-B69B-5011893337EE}" dt="2024-03-27T06:23:48.764" v="103" actId="478"/>
          <ac:spMkLst>
            <pc:docMk/>
            <pc:sldMk cId="3718795224" sldId="300"/>
            <ac:spMk id="16" creationId="{00000000-0000-0000-0000-000000000000}"/>
          </ac:spMkLst>
        </pc:spChg>
        <pc:picChg chg="del">
          <ac:chgData name="Jan Woitek" userId="500a6fff-44e1-43a0-99cf-58e5f1fe596e" providerId="ADAL" clId="{870B530A-56B9-4712-B69B-5011893337EE}" dt="2024-03-27T06:23:55.440" v="107" actId="478"/>
          <ac:picMkLst>
            <pc:docMk/>
            <pc:sldMk cId="3718795224" sldId="300"/>
            <ac:picMk id="4" creationId="{00000000-0000-0000-0000-000000000000}"/>
          </ac:picMkLst>
        </pc:picChg>
        <pc:picChg chg="add mod">
          <ac:chgData name="Jan Woitek" userId="500a6fff-44e1-43a0-99cf-58e5f1fe596e" providerId="ADAL" clId="{870B530A-56B9-4712-B69B-5011893337EE}" dt="2024-03-27T06:24:50.631" v="120" actId="1076"/>
          <ac:picMkLst>
            <pc:docMk/>
            <pc:sldMk cId="3718795224" sldId="300"/>
            <ac:picMk id="9" creationId="{F745A3C7-C966-B736-88BF-7381ADA6BA09}"/>
          </ac:picMkLst>
        </pc:picChg>
        <pc:cxnChg chg="del">
          <ac:chgData name="Jan Woitek" userId="500a6fff-44e1-43a0-99cf-58e5f1fe596e" providerId="ADAL" clId="{870B530A-56B9-4712-B69B-5011893337EE}" dt="2024-03-27T06:23:56.470" v="108" actId="478"/>
          <ac:cxnSpMkLst>
            <pc:docMk/>
            <pc:sldMk cId="3718795224" sldId="300"/>
            <ac:cxnSpMk id="19" creationId="{00000000-0000-0000-0000-000000000000}"/>
          </ac:cxnSpMkLst>
        </pc:cxnChg>
      </pc:sldChg>
    </pc:docChg>
  </pc:docChgLst>
  <pc:docChgLst>
    <pc:chgData name="Jan Woitek" userId="500a6fff-44e1-43a0-99cf-58e5f1fe596e" providerId="ADAL" clId="{42A651AB-9490-4C13-A6D2-0E5668F2E365}"/>
    <pc:docChg chg="undo redo custSel addSld delSld modSld sldOrd">
      <pc:chgData name="Jan Woitek" userId="500a6fff-44e1-43a0-99cf-58e5f1fe596e" providerId="ADAL" clId="{42A651AB-9490-4C13-A6D2-0E5668F2E365}" dt="2024-03-14T07:35:39.865" v="10550" actId="20577"/>
      <pc:docMkLst>
        <pc:docMk/>
      </pc:docMkLst>
      <pc:sldChg chg="addSp modSp mod modTransition">
        <pc:chgData name="Jan Woitek" userId="500a6fff-44e1-43a0-99cf-58e5f1fe596e" providerId="ADAL" clId="{42A651AB-9490-4C13-A6D2-0E5668F2E365}" dt="2024-01-16T11:59:58.889" v="10378" actId="20577"/>
        <pc:sldMkLst>
          <pc:docMk/>
          <pc:sldMk cId="280633465" sldId="256"/>
        </pc:sldMkLst>
        <pc:spChg chg="mod">
          <ac:chgData name="Jan Woitek" userId="500a6fff-44e1-43a0-99cf-58e5f1fe596e" providerId="ADAL" clId="{42A651AB-9490-4C13-A6D2-0E5668F2E365}" dt="2023-10-03T10:41:57.395" v="227" actId="115"/>
          <ac:spMkLst>
            <pc:docMk/>
            <pc:sldMk cId="280633465" sldId="256"/>
            <ac:spMk id="2" creationId="{00000000-0000-0000-0000-000000000000}"/>
          </ac:spMkLst>
        </pc:spChg>
        <pc:spChg chg="mod">
          <ac:chgData name="Jan Woitek" userId="500a6fff-44e1-43a0-99cf-58e5f1fe596e" providerId="ADAL" clId="{42A651AB-9490-4C13-A6D2-0E5668F2E365}" dt="2024-01-16T11:59:58.889" v="10378" actId="20577"/>
          <ac:spMkLst>
            <pc:docMk/>
            <pc:sldMk cId="280633465" sldId="256"/>
            <ac:spMk id="3" creationId="{00000000-0000-0000-0000-000000000000}"/>
          </ac:spMkLst>
        </pc:spChg>
        <pc:spChg chg="mod">
          <ac:chgData name="Jan Woitek" userId="500a6fff-44e1-43a0-99cf-58e5f1fe596e" providerId="ADAL" clId="{42A651AB-9490-4C13-A6D2-0E5668F2E365}" dt="2023-10-03T10:49:23.914" v="306" actId="14100"/>
          <ac:spMkLst>
            <pc:docMk/>
            <pc:sldMk cId="280633465" sldId="256"/>
            <ac:spMk id="7" creationId="{00000000-0000-0000-0000-000000000000}"/>
          </ac:spMkLst>
        </pc:spChg>
        <pc:spChg chg="mod">
          <ac:chgData name="Jan Woitek" userId="500a6fff-44e1-43a0-99cf-58e5f1fe596e" providerId="ADAL" clId="{42A651AB-9490-4C13-A6D2-0E5668F2E365}" dt="2023-11-02T09:10:31.168" v="4819" actId="1076"/>
          <ac:spMkLst>
            <pc:docMk/>
            <pc:sldMk cId="280633465" sldId="256"/>
            <ac:spMk id="9" creationId="{00000000-0000-0000-0000-000000000000}"/>
          </ac:spMkLst>
        </pc:spChg>
        <pc:picChg chg="add mod">
          <ac:chgData name="Jan Woitek" userId="500a6fff-44e1-43a0-99cf-58e5f1fe596e" providerId="ADAL" clId="{42A651AB-9490-4C13-A6D2-0E5668F2E365}" dt="2023-10-03T10:49:36.252" v="308" actId="1076"/>
          <ac:picMkLst>
            <pc:docMk/>
            <pc:sldMk cId="280633465" sldId="256"/>
            <ac:picMk id="5" creationId="{388179FB-FF31-3298-74D0-B5B6FEDF1719}"/>
          </ac:picMkLst>
        </pc:picChg>
      </pc:sldChg>
      <pc:sldChg chg="addSp delSp modSp mod modTransition">
        <pc:chgData name="Jan Woitek" userId="500a6fff-44e1-43a0-99cf-58e5f1fe596e" providerId="ADAL" clId="{42A651AB-9490-4C13-A6D2-0E5668F2E365}" dt="2023-11-06T13:12:50.834" v="5926" actId="1076"/>
        <pc:sldMkLst>
          <pc:docMk/>
          <pc:sldMk cId="2997543792" sldId="257"/>
        </pc:sldMkLst>
        <pc:spChg chg="mod">
          <ac:chgData name="Jan Woitek" userId="500a6fff-44e1-43a0-99cf-58e5f1fe596e" providerId="ADAL" clId="{42A651AB-9490-4C13-A6D2-0E5668F2E365}" dt="2023-10-06T08:53:22.729" v="555" actId="20577"/>
          <ac:spMkLst>
            <pc:docMk/>
            <pc:sldMk cId="2997543792" sldId="257"/>
            <ac:spMk id="2" creationId="{00000000-0000-0000-0000-000000000000}"/>
          </ac:spMkLst>
        </pc:spChg>
        <pc:spChg chg="del mod">
          <ac:chgData name="Jan Woitek" userId="500a6fff-44e1-43a0-99cf-58e5f1fe596e" providerId="ADAL" clId="{42A651AB-9490-4C13-A6D2-0E5668F2E365}" dt="2023-10-06T09:52:16.840" v="598" actId="478"/>
          <ac:spMkLst>
            <pc:docMk/>
            <pc:sldMk cId="2997543792" sldId="257"/>
            <ac:spMk id="3" creationId="{00000000-0000-0000-0000-000000000000}"/>
          </ac:spMkLst>
        </pc:spChg>
        <pc:spChg chg="add del mod">
          <ac:chgData name="Jan Woitek" userId="500a6fff-44e1-43a0-99cf-58e5f1fe596e" providerId="ADAL" clId="{42A651AB-9490-4C13-A6D2-0E5668F2E365}" dt="2023-11-02T11:50:22.632" v="4963" actId="478"/>
          <ac:spMkLst>
            <pc:docMk/>
            <pc:sldMk cId="2997543792" sldId="257"/>
            <ac:spMk id="3" creationId="{6B91B14E-599D-C494-092D-EBAEB75DE49D}"/>
          </ac:spMkLst>
        </pc:spChg>
        <pc:spChg chg="add mod">
          <ac:chgData name="Jan Woitek" userId="500a6fff-44e1-43a0-99cf-58e5f1fe596e" providerId="ADAL" clId="{42A651AB-9490-4C13-A6D2-0E5668F2E365}" dt="2023-11-06T13:12:50.834" v="5926" actId="1076"/>
          <ac:spMkLst>
            <pc:docMk/>
            <pc:sldMk cId="2997543792" sldId="257"/>
            <ac:spMk id="5" creationId="{5AD3F9DD-05A3-C041-9AE2-047CF54C5DA6}"/>
          </ac:spMkLst>
        </pc:spChg>
        <pc:spChg chg="add del mod">
          <ac:chgData name="Jan Woitek" userId="500a6fff-44e1-43a0-99cf-58e5f1fe596e" providerId="ADAL" clId="{42A651AB-9490-4C13-A6D2-0E5668F2E365}" dt="2023-10-06T09:52:35.658" v="599" actId="478"/>
          <ac:spMkLst>
            <pc:docMk/>
            <pc:sldMk cId="2997543792" sldId="257"/>
            <ac:spMk id="7" creationId="{A6084297-A652-6E11-723E-5C5255A65F5F}"/>
          </ac:spMkLst>
        </pc:spChg>
        <pc:spChg chg="mod">
          <ac:chgData name="Jan Woitek" userId="500a6fff-44e1-43a0-99cf-58e5f1fe596e" providerId="ADAL" clId="{42A651AB-9490-4C13-A6D2-0E5668F2E365}" dt="2023-10-06T08:53:39.203" v="559" actId="6549"/>
          <ac:spMkLst>
            <pc:docMk/>
            <pc:sldMk cId="2997543792" sldId="257"/>
            <ac:spMk id="12" creationId="{00000000-0000-0000-0000-000000000000}"/>
          </ac:spMkLst>
        </pc:spChg>
        <pc:spChg chg="mod">
          <ac:chgData name="Jan Woitek" userId="500a6fff-44e1-43a0-99cf-58e5f1fe596e" providerId="ADAL" clId="{42A651AB-9490-4C13-A6D2-0E5668F2E365}" dt="2023-10-30T07:10:20.721" v="2182" actId="14100"/>
          <ac:spMkLst>
            <pc:docMk/>
            <pc:sldMk cId="2997543792" sldId="257"/>
            <ac:spMk id="16" creationId="{00000000-0000-0000-0000-000000000000}"/>
          </ac:spMkLst>
        </pc:spChg>
        <pc:spChg chg="del mod">
          <ac:chgData name="Jan Woitek" userId="500a6fff-44e1-43a0-99cf-58e5f1fe596e" providerId="ADAL" clId="{42A651AB-9490-4C13-A6D2-0E5668F2E365}" dt="2023-11-02T07:54:12.658" v="4356" actId="478"/>
          <ac:spMkLst>
            <pc:docMk/>
            <pc:sldMk cId="2997543792" sldId="257"/>
            <ac:spMk id="24" creationId="{00000000-0000-0000-0000-000000000000}"/>
          </ac:spMkLst>
        </pc:spChg>
        <pc:graphicFrameChg chg="add del mod">
          <ac:chgData name="Jan Woitek" userId="500a6fff-44e1-43a0-99cf-58e5f1fe596e" providerId="ADAL" clId="{42A651AB-9490-4C13-A6D2-0E5668F2E365}" dt="2023-10-06T09:50:29.252" v="563"/>
          <ac:graphicFrameMkLst>
            <pc:docMk/>
            <pc:sldMk cId="2997543792" sldId="257"/>
            <ac:graphicFrameMk id="5" creationId="{209C01C3-C5C8-FBE4-3E24-06FDA7B1854A}"/>
          </ac:graphicFrameMkLst>
        </pc:graphicFrameChg>
      </pc:sldChg>
      <pc:sldChg chg="del">
        <pc:chgData name="Jan Woitek" userId="500a6fff-44e1-43a0-99cf-58e5f1fe596e" providerId="ADAL" clId="{42A651AB-9490-4C13-A6D2-0E5668F2E365}" dt="2023-10-03T12:05:30.299" v="309" actId="47"/>
        <pc:sldMkLst>
          <pc:docMk/>
          <pc:sldMk cId="1769596462" sldId="258"/>
        </pc:sldMkLst>
      </pc:sldChg>
      <pc:sldChg chg="del">
        <pc:chgData name="Jan Woitek" userId="500a6fff-44e1-43a0-99cf-58e5f1fe596e" providerId="ADAL" clId="{42A651AB-9490-4C13-A6D2-0E5668F2E365}" dt="2023-11-01T09:05:34.774" v="2682" actId="2696"/>
        <pc:sldMkLst>
          <pc:docMk/>
          <pc:sldMk cId="2320992914" sldId="259"/>
        </pc:sldMkLst>
      </pc:sldChg>
      <pc:sldChg chg="addSp delSp modSp del mod ord modTransition">
        <pc:chgData name="Jan Woitek" userId="500a6fff-44e1-43a0-99cf-58e5f1fe596e" providerId="ADAL" clId="{42A651AB-9490-4C13-A6D2-0E5668F2E365}" dt="2024-02-06T07:52:09.648" v="10457" actId="47"/>
        <pc:sldMkLst>
          <pc:docMk/>
          <pc:sldMk cId="77281943" sldId="260"/>
        </pc:sldMkLst>
        <pc:spChg chg="add del mod">
          <ac:chgData name="Jan Woitek" userId="500a6fff-44e1-43a0-99cf-58e5f1fe596e" providerId="ADAL" clId="{42A651AB-9490-4C13-A6D2-0E5668F2E365}" dt="2023-10-24T06:27:42.902" v="1454"/>
          <ac:spMkLst>
            <pc:docMk/>
            <pc:sldMk cId="77281943" sldId="260"/>
            <ac:spMk id="3" creationId="{3214A792-7C54-CAFD-2A88-67A1F5762FD7}"/>
          </ac:spMkLst>
        </pc:spChg>
        <pc:spChg chg="mod">
          <ac:chgData name="Jan Woitek" userId="500a6fff-44e1-43a0-99cf-58e5f1fe596e" providerId="ADAL" clId="{42A651AB-9490-4C13-A6D2-0E5668F2E365}" dt="2023-10-30T07:11:10.173" v="2187" actId="20577"/>
          <ac:spMkLst>
            <pc:docMk/>
            <pc:sldMk cId="77281943" sldId="260"/>
            <ac:spMk id="9" creationId="{00000000-0000-0000-0000-000000000000}"/>
          </ac:spMkLst>
        </pc:spChg>
        <pc:spChg chg="mod">
          <ac:chgData name="Jan Woitek" userId="500a6fff-44e1-43a0-99cf-58e5f1fe596e" providerId="ADAL" clId="{42A651AB-9490-4C13-A6D2-0E5668F2E365}" dt="2023-11-01T11:52:19.783" v="3183"/>
          <ac:spMkLst>
            <pc:docMk/>
            <pc:sldMk cId="77281943" sldId="260"/>
            <ac:spMk id="10" creationId="{00000000-0000-0000-0000-000000000000}"/>
          </ac:spMkLst>
        </pc:spChg>
        <pc:spChg chg="mod">
          <ac:chgData name="Jan Woitek" userId="500a6fff-44e1-43a0-99cf-58e5f1fe596e" providerId="ADAL" clId="{42A651AB-9490-4C13-A6D2-0E5668F2E365}" dt="2023-11-02T09:39:53.421" v="4822" actId="1076"/>
          <ac:spMkLst>
            <pc:docMk/>
            <pc:sldMk cId="77281943" sldId="260"/>
            <ac:spMk id="11" creationId="{00000000-0000-0000-0000-000000000000}"/>
          </ac:spMkLst>
        </pc:spChg>
        <pc:spChg chg="mod">
          <ac:chgData name="Jan Woitek" userId="500a6fff-44e1-43a0-99cf-58e5f1fe596e" providerId="ADAL" clId="{42A651AB-9490-4C13-A6D2-0E5668F2E365}" dt="2023-10-24T06:32:53.952" v="1487" actId="20577"/>
          <ac:spMkLst>
            <pc:docMk/>
            <pc:sldMk cId="77281943" sldId="260"/>
            <ac:spMk id="12" creationId="{00000000-0000-0000-0000-000000000000}"/>
          </ac:spMkLst>
        </pc:spChg>
        <pc:spChg chg="del mod">
          <ac:chgData name="Jan Woitek" userId="500a6fff-44e1-43a0-99cf-58e5f1fe596e" providerId="ADAL" clId="{42A651AB-9490-4C13-A6D2-0E5668F2E365}" dt="2023-11-02T07:53:39.492" v="4349" actId="478"/>
          <ac:spMkLst>
            <pc:docMk/>
            <pc:sldMk cId="77281943" sldId="260"/>
            <ac:spMk id="14" creationId="{00000000-0000-0000-0000-000000000000}"/>
          </ac:spMkLst>
        </pc:spChg>
        <pc:spChg chg="mod">
          <ac:chgData name="Jan Woitek" userId="500a6fff-44e1-43a0-99cf-58e5f1fe596e" providerId="ADAL" clId="{42A651AB-9490-4C13-A6D2-0E5668F2E365}" dt="2023-11-02T09:41:37.710" v="4825" actId="255"/>
          <ac:spMkLst>
            <pc:docMk/>
            <pc:sldMk cId="77281943" sldId="260"/>
            <ac:spMk id="16" creationId="{00000000-0000-0000-0000-000000000000}"/>
          </ac:spMkLst>
        </pc:spChg>
      </pc:sldChg>
      <pc:sldChg chg="del">
        <pc:chgData name="Jan Woitek" userId="500a6fff-44e1-43a0-99cf-58e5f1fe596e" providerId="ADAL" clId="{42A651AB-9490-4C13-A6D2-0E5668F2E365}" dt="2023-10-03T12:05:31.541" v="310" actId="47"/>
        <pc:sldMkLst>
          <pc:docMk/>
          <pc:sldMk cId="3552934007" sldId="261"/>
        </pc:sldMkLst>
      </pc:sldChg>
      <pc:sldChg chg="addSp delSp modSp add del mod">
        <pc:chgData name="Jan Woitek" userId="500a6fff-44e1-43a0-99cf-58e5f1fe596e" providerId="ADAL" clId="{42A651AB-9490-4C13-A6D2-0E5668F2E365}" dt="2024-02-06T07:52:14.786" v="10458" actId="47"/>
        <pc:sldMkLst>
          <pc:docMk/>
          <pc:sldMk cId="3763775567" sldId="261"/>
        </pc:sldMkLst>
        <pc:spChg chg="mod">
          <ac:chgData name="Jan Woitek" userId="500a6fff-44e1-43a0-99cf-58e5f1fe596e" providerId="ADAL" clId="{42A651AB-9490-4C13-A6D2-0E5668F2E365}" dt="2023-10-30T07:10:43.511" v="2184" actId="313"/>
          <ac:spMkLst>
            <pc:docMk/>
            <pc:sldMk cId="3763775567" sldId="261"/>
            <ac:spMk id="9" creationId="{00000000-0000-0000-0000-000000000000}"/>
          </ac:spMkLst>
        </pc:spChg>
        <pc:spChg chg="mod">
          <ac:chgData name="Jan Woitek" userId="500a6fff-44e1-43a0-99cf-58e5f1fe596e" providerId="ADAL" clId="{42A651AB-9490-4C13-A6D2-0E5668F2E365}" dt="2023-11-01T11:52:16.146" v="3181"/>
          <ac:spMkLst>
            <pc:docMk/>
            <pc:sldMk cId="3763775567" sldId="261"/>
            <ac:spMk id="10" creationId="{00000000-0000-0000-0000-000000000000}"/>
          </ac:spMkLst>
        </pc:spChg>
        <pc:spChg chg="mod">
          <ac:chgData name="Jan Woitek" userId="500a6fff-44e1-43a0-99cf-58e5f1fe596e" providerId="ADAL" clId="{42A651AB-9490-4C13-A6D2-0E5668F2E365}" dt="2023-10-25T10:04:38.413" v="1892" actId="6549"/>
          <ac:spMkLst>
            <pc:docMk/>
            <pc:sldMk cId="3763775567" sldId="261"/>
            <ac:spMk id="11" creationId="{00000000-0000-0000-0000-000000000000}"/>
          </ac:spMkLst>
        </pc:spChg>
        <pc:spChg chg="del mod">
          <ac:chgData name="Jan Woitek" userId="500a6fff-44e1-43a0-99cf-58e5f1fe596e" providerId="ADAL" clId="{42A651AB-9490-4C13-A6D2-0E5668F2E365}" dt="2023-11-02T07:53:44.446" v="4351" actId="478"/>
          <ac:spMkLst>
            <pc:docMk/>
            <pc:sldMk cId="3763775567" sldId="261"/>
            <ac:spMk id="14" creationId="{00000000-0000-0000-0000-000000000000}"/>
          </ac:spMkLst>
        </pc:spChg>
        <pc:spChg chg="mod">
          <ac:chgData name="Jan Woitek" userId="500a6fff-44e1-43a0-99cf-58e5f1fe596e" providerId="ADAL" clId="{42A651AB-9490-4C13-A6D2-0E5668F2E365}" dt="2023-10-24T06:47:29.132" v="1548" actId="20577"/>
          <ac:spMkLst>
            <pc:docMk/>
            <pc:sldMk cId="3763775567" sldId="261"/>
            <ac:spMk id="16" creationId="{00000000-0000-0000-0000-000000000000}"/>
          </ac:spMkLst>
        </pc:spChg>
        <pc:picChg chg="add mod">
          <ac:chgData name="Jan Woitek" userId="500a6fff-44e1-43a0-99cf-58e5f1fe596e" providerId="ADAL" clId="{42A651AB-9490-4C13-A6D2-0E5668F2E365}" dt="2023-11-06T08:32:49.375" v="5234"/>
          <ac:picMkLst>
            <pc:docMk/>
            <pc:sldMk cId="3763775567" sldId="261"/>
            <ac:picMk id="2" creationId="{C183791A-8379-B98E-B321-A45069F8CED1}"/>
          </ac:picMkLst>
        </pc:picChg>
      </pc:sldChg>
      <pc:sldChg chg="addSp delSp modSp add mod ord">
        <pc:chgData name="Jan Woitek" userId="500a6fff-44e1-43a0-99cf-58e5f1fe596e" providerId="ADAL" clId="{42A651AB-9490-4C13-A6D2-0E5668F2E365}" dt="2023-11-06T08:50:11.043" v="5498" actId="20577"/>
        <pc:sldMkLst>
          <pc:docMk/>
          <pc:sldMk cId="475005786" sldId="262"/>
        </pc:sldMkLst>
        <pc:spChg chg="add mod">
          <ac:chgData name="Jan Woitek" userId="500a6fff-44e1-43a0-99cf-58e5f1fe596e" providerId="ADAL" clId="{42A651AB-9490-4C13-A6D2-0E5668F2E365}" dt="2023-11-06T08:50:11.043" v="5498" actId="20577"/>
          <ac:spMkLst>
            <pc:docMk/>
            <pc:sldMk cId="475005786" sldId="262"/>
            <ac:spMk id="3" creationId="{F1678A21-B89A-7A33-E15B-881B55C67798}"/>
          </ac:spMkLst>
        </pc:spChg>
        <pc:spChg chg="mod">
          <ac:chgData name="Jan Woitek" userId="500a6fff-44e1-43a0-99cf-58e5f1fe596e" providerId="ADAL" clId="{42A651AB-9490-4C13-A6D2-0E5668F2E365}" dt="2023-10-31T12:06:31.411" v="2313" actId="113"/>
          <ac:spMkLst>
            <pc:docMk/>
            <pc:sldMk cId="475005786" sldId="262"/>
            <ac:spMk id="9" creationId="{00000000-0000-0000-0000-000000000000}"/>
          </ac:spMkLst>
        </pc:spChg>
        <pc:spChg chg="mod">
          <ac:chgData name="Jan Woitek" userId="500a6fff-44e1-43a0-99cf-58e5f1fe596e" providerId="ADAL" clId="{42A651AB-9490-4C13-A6D2-0E5668F2E365}" dt="2023-10-25T10:16:09.593" v="2176" actId="115"/>
          <ac:spMkLst>
            <pc:docMk/>
            <pc:sldMk cId="475005786" sldId="262"/>
            <ac:spMk id="10" creationId="{00000000-0000-0000-0000-000000000000}"/>
          </ac:spMkLst>
        </pc:spChg>
        <pc:spChg chg="del mod">
          <ac:chgData name="Jan Woitek" userId="500a6fff-44e1-43a0-99cf-58e5f1fe596e" providerId="ADAL" clId="{42A651AB-9490-4C13-A6D2-0E5668F2E365}" dt="2023-11-02T07:53:50.221" v="4352" actId="478"/>
          <ac:spMkLst>
            <pc:docMk/>
            <pc:sldMk cId="475005786" sldId="262"/>
            <ac:spMk id="14" creationId="{00000000-0000-0000-0000-000000000000}"/>
          </ac:spMkLst>
        </pc:spChg>
        <pc:spChg chg="mod">
          <ac:chgData name="Jan Woitek" userId="500a6fff-44e1-43a0-99cf-58e5f1fe596e" providerId="ADAL" clId="{42A651AB-9490-4C13-A6D2-0E5668F2E365}" dt="2023-11-02T09:39:40.480" v="4820" actId="6549"/>
          <ac:spMkLst>
            <pc:docMk/>
            <pc:sldMk cId="475005786" sldId="262"/>
            <ac:spMk id="16" creationId="{00000000-0000-0000-0000-000000000000}"/>
          </ac:spMkLst>
        </pc:spChg>
        <pc:picChg chg="add mod">
          <ac:chgData name="Jan Woitek" userId="500a6fff-44e1-43a0-99cf-58e5f1fe596e" providerId="ADAL" clId="{42A651AB-9490-4C13-A6D2-0E5668F2E365}" dt="2023-11-06T08:32:52.053" v="5235"/>
          <ac:picMkLst>
            <pc:docMk/>
            <pc:sldMk cId="475005786" sldId="262"/>
            <ac:picMk id="2" creationId="{FB89491E-F6E4-542E-F633-9416FCA0660F}"/>
          </ac:picMkLst>
        </pc:picChg>
      </pc:sldChg>
      <pc:sldChg chg="modSp add del mod">
        <pc:chgData name="Jan Woitek" userId="500a6fff-44e1-43a0-99cf-58e5f1fe596e" providerId="ADAL" clId="{42A651AB-9490-4C13-A6D2-0E5668F2E365}" dt="2023-10-25T10:01:25.121" v="1717" actId="47"/>
        <pc:sldMkLst>
          <pc:docMk/>
          <pc:sldMk cId="1733665814" sldId="262"/>
        </pc:sldMkLst>
        <pc:spChg chg="mod">
          <ac:chgData name="Jan Woitek" userId="500a6fff-44e1-43a0-99cf-58e5f1fe596e" providerId="ADAL" clId="{42A651AB-9490-4C13-A6D2-0E5668F2E365}" dt="2023-10-25T10:01:13.443" v="1714" actId="20577"/>
          <ac:spMkLst>
            <pc:docMk/>
            <pc:sldMk cId="1733665814" sldId="262"/>
            <ac:spMk id="10" creationId="{00000000-0000-0000-0000-000000000000}"/>
          </ac:spMkLst>
        </pc:spChg>
        <pc:spChg chg="mod">
          <ac:chgData name="Jan Woitek" userId="500a6fff-44e1-43a0-99cf-58e5f1fe596e" providerId="ADAL" clId="{42A651AB-9490-4C13-A6D2-0E5668F2E365}" dt="2023-10-25T10:01:08.655" v="1697" actId="1076"/>
          <ac:spMkLst>
            <pc:docMk/>
            <pc:sldMk cId="1733665814" sldId="262"/>
            <ac:spMk id="11" creationId="{00000000-0000-0000-0000-000000000000}"/>
          </ac:spMkLst>
        </pc:spChg>
      </pc:sldChg>
      <pc:sldChg chg="modSp add del mod">
        <pc:chgData name="Jan Woitek" userId="500a6fff-44e1-43a0-99cf-58e5f1fe596e" providerId="ADAL" clId="{42A651AB-9490-4C13-A6D2-0E5668F2E365}" dt="2023-10-25T10:00:58.901" v="1694" actId="47"/>
        <pc:sldMkLst>
          <pc:docMk/>
          <pc:sldMk cId="2195154136" sldId="262"/>
        </pc:sldMkLst>
        <pc:spChg chg="mod">
          <ac:chgData name="Jan Woitek" userId="500a6fff-44e1-43a0-99cf-58e5f1fe596e" providerId="ADAL" clId="{42A651AB-9490-4C13-A6D2-0E5668F2E365}" dt="2023-10-25T10:00:57.412" v="1693" actId="21"/>
          <ac:spMkLst>
            <pc:docMk/>
            <pc:sldMk cId="2195154136" sldId="262"/>
            <ac:spMk id="10" creationId="{00000000-0000-0000-0000-000000000000}"/>
          </ac:spMkLst>
        </pc:spChg>
      </pc:sldChg>
      <pc:sldChg chg="modSp add del mod">
        <pc:chgData name="Jan Woitek" userId="500a6fff-44e1-43a0-99cf-58e5f1fe596e" providerId="ADAL" clId="{42A651AB-9490-4C13-A6D2-0E5668F2E365}" dt="2023-11-01T09:05:22.030" v="2681" actId="47"/>
        <pc:sldMkLst>
          <pc:docMk/>
          <pc:sldMk cId="2302382774" sldId="263"/>
        </pc:sldMkLst>
        <pc:spChg chg="mod">
          <ac:chgData name="Jan Woitek" userId="500a6fff-44e1-43a0-99cf-58e5f1fe596e" providerId="ADAL" clId="{42A651AB-9490-4C13-A6D2-0E5668F2E365}" dt="2023-10-31T11:58:52.303" v="2291" actId="20577"/>
          <ac:spMkLst>
            <pc:docMk/>
            <pc:sldMk cId="2302382774" sldId="263"/>
            <ac:spMk id="9" creationId="{00000000-0000-0000-0000-000000000000}"/>
          </ac:spMkLst>
        </pc:spChg>
        <pc:spChg chg="mod">
          <ac:chgData name="Jan Woitek" userId="500a6fff-44e1-43a0-99cf-58e5f1fe596e" providerId="ADAL" clId="{42A651AB-9490-4C13-A6D2-0E5668F2E365}" dt="2023-10-31T11:58:02.575" v="2215" actId="20577"/>
          <ac:spMkLst>
            <pc:docMk/>
            <pc:sldMk cId="2302382774" sldId="263"/>
            <ac:spMk id="10" creationId="{00000000-0000-0000-0000-000000000000}"/>
          </ac:spMkLst>
        </pc:spChg>
        <pc:spChg chg="mod">
          <ac:chgData name="Jan Woitek" userId="500a6fff-44e1-43a0-99cf-58e5f1fe596e" providerId="ADAL" clId="{42A651AB-9490-4C13-A6D2-0E5668F2E365}" dt="2023-10-31T11:58:53.717" v="2292" actId="1076"/>
          <ac:spMkLst>
            <pc:docMk/>
            <pc:sldMk cId="2302382774" sldId="263"/>
            <ac:spMk id="11" creationId="{00000000-0000-0000-0000-000000000000}"/>
          </ac:spMkLst>
        </pc:spChg>
        <pc:spChg chg="mod">
          <ac:chgData name="Jan Woitek" userId="500a6fff-44e1-43a0-99cf-58e5f1fe596e" providerId="ADAL" clId="{42A651AB-9490-4C13-A6D2-0E5668F2E365}" dt="2023-11-01T09:05:14.156" v="2680" actId="2711"/>
          <ac:spMkLst>
            <pc:docMk/>
            <pc:sldMk cId="2302382774" sldId="263"/>
            <ac:spMk id="16" creationId="{00000000-0000-0000-0000-000000000000}"/>
          </ac:spMkLst>
        </pc:spChg>
      </pc:sldChg>
      <pc:sldChg chg="add del">
        <pc:chgData name="Jan Woitek" userId="500a6fff-44e1-43a0-99cf-58e5f1fe596e" providerId="ADAL" clId="{42A651AB-9490-4C13-A6D2-0E5668F2E365}" dt="2023-10-25T10:01:18.309" v="1716"/>
        <pc:sldMkLst>
          <pc:docMk/>
          <pc:sldMk cId="2661629966" sldId="263"/>
        </pc:sldMkLst>
      </pc:sldChg>
      <pc:sldChg chg="delSp modSp add mod">
        <pc:chgData name="Jan Woitek" userId="500a6fff-44e1-43a0-99cf-58e5f1fe596e" providerId="ADAL" clId="{42A651AB-9490-4C13-A6D2-0E5668F2E365}" dt="2023-11-02T11:13:39.404" v="4851" actId="478"/>
        <pc:sldMkLst>
          <pc:docMk/>
          <pc:sldMk cId="2104852582" sldId="264"/>
        </pc:sldMkLst>
        <pc:spChg chg="mod">
          <ac:chgData name="Jan Woitek" userId="500a6fff-44e1-43a0-99cf-58e5f1fe596e" providerId="ADAL" clId="{42A651AB-9490-4C13-A6D2-0E5668F2E365}" dt="2023-11-01T12:09:16.656" v="3650" actId="20577"/>
          <ac:spMkLst>
            <pc:docMk/>
            <pc:sldMk cId="2104852582" sldId="264"/>
            <ac:spMk id="9" creationId="{00000000-0000-0000-0000-000000000000}"/>
          </ac:spMkLst>
        </pc:spChg>
        <pc:spChg chg="mod">
          <ac:chgData name="Jan Woitek" userId="500a6fff-44e1-43a0-99cf-58e5f1fe596e" providerId="ADAL" clId="{42A651AB-9490-4C13-A6D2-0E5668F2E365}" dt="2023-10-31T12:05:34.862" v="2310" actId="20577"/>
          <ac:spMkLst>
            <pc:docMk/>
            <pc:sldMk cId="2104852582" sldId="264"/>
            <ac:spMk id="10" creationId="{00000000-0000-0000-0000-000000000000}"/>
          </ac:spMkLst>
        </pc:spChg>
        <pc:spChg chg="del mod">
          <ac:chgData name="Jan Woitek" userId="500a6fff-44e1-43a0-99cf-58e5f1fe596e" providerId="ADAL" clId="{42A651AB-9490-4C13-A6D2-0E5668F2E365}" dt="2023-11-02T11:13:39.404" v="4851" actId="478"/>
          <ac:spMkLst>
            <pc:docMk/>
            <pc:sldMk cId="2104852582" sldId="264"/>
            <ac:spMk id="14" creationId="{00000000-0000-0000-0000-000000000000}"/>
          </ac:spMkLst>
        </pc:spChg>
        <pc:spChg chg="mod">
          <ac:chgData name="Jan Woitek" userId="500a6fff-44e1-43a0-99cf-58e5f1fe596e" providerId="ADAL" clId="{42A651AB-9490-4C13-A6D2-0E5668F2E365}" dt="2023-11-01T09:05:01.810" v="2679" actId="20577"/>
          <ac:spMkLst>
            <pc:docMk/>
            <pc:sldMk cId="2104852582" sldId="264"/>
            <ac:spMk id="16" creationId="{00000000-0000-0000-0000-000000000000}"/>
          </ac:spMkLst>
        </pc:spChg>
      </pc:sldChg>
      <pc:sldChg chg="addSp delSp modSp add mod">
        <pc:chgData name="Jan Woitek" userId="500a6fff-44e1-43a0-99cf-58e5f1fe596e" providerId="ADAL" clId="{42A651AB-9490-4C13-A6D2-0E5668F2E365}" dt="2023-11-06T08:32:46.442" v="5233"/>
        <pc:sldMkLst>
          <pc:docMk/>
          <pc:sldMk cId="1986450472" sldId="265"/>
        </pc:sldMkLst>
        <pc:spChg chg="mod">
          <ac:chgData name="Jan Woitek" userId="500a6fff-44e1-43a0-99cf-58e5f1fe596e" providerId="ADAL" clId="{42A651AB-9490-4C13-A6D2-0E5668F2E365}" dt="2023-11-01T11:54:16.363" v="3379" actId="20577"/>
          <ac:spMkLst>
            <pc:docMk/>
            <pc:sldMk cId="1986450472" sldId="265"/>
            <ac:spMk id="9" creationId="{00000000-0000-0000-0000-000000000000}"/>
          </ac:spMkLst>
        </pc:spChg>
        <pc:spChg chg="del mod">
          <ac:chgData name="Jan Woitek" userId="500a6fff-44e1-43a0-99cf-58e5f1fe596e" providerId="ADAL" clId="{42A651AB-9490-4C13-A6D2-0E5668F2E365}" dt="2023-11-02T07:53:55.460" v="4353" actId="478"/>
          <ac:spMkLst>
            <pc:docMk/>
            <pc:sldMk cId="1986450472" sldId="265"/>
            <ac:spMk id="14" creationId="{00000000-0000-0000-0000-000000000000}"/>
          </ac:spMkLst>
        </pc:spChg>
        <pc:spChg chg="mod">
          <ac:chgData name="Jan Woitek" userId="500a6fff-44e1-43a0-99cf-58e5f1fe596e" providerId="ADAL" clId="{42A651AB-9490-4C13-A6D2-0E5668F2E365}" dt="2023-11-01T09:11:36.255" v="2833" actId="20577"/>
          <ac:spMkLst>
            <pc:docMk/>
            <pc:sldMk cId="1986450472" sldId="265"/>
            <ac:spMk id="16" creationId="{00000000-0000-0000-0000-000000000000}"/>
          </ac:spMkLst>
        </pc:spChg>
        <pc:picChg chg="add mod">
          <ac:chgData name="Jan Woitek" userId="500a6fff-44e1-43a0-99cf-58e5f1fe596e" providerId="ADAL" clId="{42A651AB-9490-4C13-A6D2-0E5668F2E365}" dt="2023-11-06T08:32:46.442" v="5233"/>
          <ac:picMkLst>
            <pc:docMk/>
            <pc:sldMk cId="1986450472" sldId="265"/>
            <ac:picMk id="2" creationId="{A781AAD5-E188-0A1B-655D-6FE8DEF2F424}"/>
          </ac:picMkLst>
        </pc:picChg>
      </pc:sldChg>
      <pc:sldChg chg="addSp delSp modSp add mod">
        <pc:chgData name="Jan Woitek" userId="500a6fff-44e1-43a0-99cf-58e5f1fe596e" providerId="ADAL" clId="{42A651AB-9490-4C13-A6D2-0E5668F2E365}" dt="2023-11-06T08:49:31.846" v="5480" actId="255"/>
        <pc:sldMkLst>
          <pc:docMk/>
          <pc:sldMk cId="2143309899" sldId="266"/>
        </pc:sldMkLst>
        <pc:spChg chg="mod">
          <ac:chgData name="Jan Woitek" userId="500a6fff-44e1-43a0-99cf-58e5f1fe596e" providerId="ADAL" clId="{42A651AB-9490-4C13-A6D2-0E5668F2E365}" dt="2023-11-06T08:31:49.037" v="5221" actId="5793"/>
          <ac:spMkLst>
            <pc:docMk/>
            <pc:sldMk cId="2143309899" sldId="266"/>
            <ac:spMk id="9" creationId="{00000000-0000-0000-0000-000000000000}"/>
          </ac:spMkLst>
        </pc:spChg>
        <pc:spChg chg="del mod">
          <ac:chgData name="Jan Woitek" userId="500a6fff-44e1-43a0-99cf-58e5f1fe596e" providerId="ADAL" clId="{42A651AB-9490-4C13-A6D2-0E5668F2E365}" dt="2023-11-02T07:54:00.401" v="4354" actId="478"/>
          <ac:spMkLst>
            <pc:docMk/>
            <pc:sldMk cId="2143309899" sldId="266"/>
            <ac:spMk id="14" creationId="{00000000-0000-0000-0000-000000000000}"/>
          </ac:spMkLst>
        </pc:spChg>
        <pc:spChg chg="add mod">
          <ac:chgData name="Jan Woitek" userId="500a6fff-44e1-43a0-99cf-58e5f1fe596e" providerId="ADAL" clId="{42A651AB-9490-4C13-A6D2-0E5668F2E365}" dt="2023-11-06T08:49:31.846" v="5480" actId="255"/>
          <ac:spMkLst>
            <pc:docMk/>
            <pc:sldMk cId="2143309899" sldId="266"/>
            <ac:spMk id="14" creationId="{56C45F29-3835-56F5-56A6-9E462506E40D}"/>
          </ac:spMkLst>
        </pc:spChg>
        <pc:picChg chg="add mod">
          <ac:chgData name="Jan Woitek" userId="500a6fff-44e1-43a0-99cf-58e5f1fe596e" providerId="ADAL" clId="{42A651AB-9490-4C13-A6D2-0E5668F2E365}" dt="2023-11-06T08:32:39.253" v="5232" actId="1076"/>
          <ac:picMkLst>
            <pc:docMk/>
            <pc:sldMk cId="2143309899" sldId="266"/>
            <ac:picMk id="3" creationId="{C6E3BFC9-ADEF-915E-2171-1776FA3513FA}"/>
          </ac:picMkLst>
        </pc:picChg>
        <pc:picChg chg="add del mod">
          <ac:chgData name="Jan Woitek" userId="500a6fff-44e1-43a0-99cf-58e5f1fe596e" providerId="ADAL" clId="{42A651AB-9490-4C13-A6D2-0E5668F2E365}" dt="2023-11-06T08:46:04.384" v="5387" actId="478"/>
          <ac:picMkLst>
            <pc:docMk/>
            <pc:sldMk cId="2143309899" sldId="266"/>
            <ac:picMk id="6" creationId="{2CDF136D-AF23-AD40-ECBC-476041CAA1B8}"/>
          </ac:picMkLst>
        </pc:picChg>
        <pc:picChg chg="add mod">
          <ac:chgData name="Jan Woitek" userId="500a6fff-44e1-43a0-99cf-58e5f1fe596e" providerId="ADAL" clId="{42A651AB-9490-4C13-A6D2-0E5668F2E365}" dt="2023-11-06T08:47:17.117" v="5400" actId="1076"/>
          <ac:picMkLst>
            <pc:docMk/>
            <pc:sldMk cId="2143309899" sldId="266"/>
            <ac:picMk id="13" creationId="{BB97FCC2-6BF4-DEC0-E49B-7730955DA7C9}"/>
          </ac:picMkLst>
        </pc:picChg>
      </pc:sldChg>
      <pc:sldChg chg="addSp delSp modSp add mod">
        <pc:chgData name="Jan Woitek" userId="500a6fff-44e1-43a0-99cf-58e5f1fe596e" providerId="ADAL" clId="{42A651AB-9490-4C13-A6D2-0E5668F2E365}" dt="2023-11-06T08:38:41.292" v="5374" actId="1076"/>
        <pc:sldMkLst>
          <pc:docMk/>
          <pc:sldMk cId="2925991305" sldId="267"/>
        </pc:sldMkLst>
        <pc:spChg chg="add mod">
          <ac:chgData name="Jan Woitek" userId="500a6fff-44e1-43a0-99cf-58e5f1fe596e" providerId="ADAL" clId="{42A651AB-9490-4C13-A6D2-0E5668F2E365}" dt="2023-11-06T08:38:41.292" v="5374" actId="1076"/>
          <ac:spMkLst>
            <pc:docMk/>
            <pc:sldMk cId="2925991305" sldId="267"/>
            <ac:spMk id="5" creationId="{107A26F8-38E1-82ED-CE67-9CD73BEEB8BD}"/>
          </ac:spMkLst>
        </pc:spChg>
        <pc:spChg chg="mod">
          <ac:chgData name="Jan Woitek" userId="500a6fff-44e1-43a0-99cf-58e5f1fe596e" providerId="ADAL" clId="{42A651AB-9490-4C13-A6D2-0E5668F2E365}" dt="2023-11-02T07:53:11.605" v="4348" actId="1076"/>
          <ac:spMkLst>
            <pc:docMk/>
            <pc:sldMk cId="2925991305" sldId="267"/>
            <ac:spMk id="9" creationId="{00000000-0000-0000-0000-000000000000}"/>
          </ac:spMkLst>
        </pc:spChg>
        <pc:spChg chg="mod">
          <ac:chgData name="Jan Woitek" userId="500a6fff-44e1-43a0-99cf-58e5f1fe596e" providerId="ADAL" clId="{42A651AB-9490-4C13-A6D2-0E5668F2E365}" dt="2023-11-02T06:47:08.491" v="3702" actId="20577"/>
          <ac:spMkLst>
            <pc:docMk/>
            <pc:sldMk cId="2925991305" sldId="267"/>
            <ac:spMk id="10" creationId="{00000000-0000-0000-0000-000000000000}"/>
          </ac:spMkLst>
        </pc:spChg>
        <pc:spChg chg="mod">
          <ac:chgData name="Jan Woitek" userId="500a6fff-44e1-43a0-99cf-58e5f1fe596e" providerId="ADAL" clId="{42A651AB-9490-4C13-A6D2-0E5668F2E365}" dt="2023-11-06T08:38:33.461" v="5373" actId="1076"/>
          <ac:spMkLst>
            <pc:docMk/>
            <pc:sldMk cId="2925991305" sldId="267"/>
            <ac:spMk id="11" creationId="{00000000-0000-0000-0000-000000000000}"/>
          </ac:spMkLst>
        </pc:spChg>
        <pc:spChg chg="del mod">
          <ac:chgData name="Jan Woitek" userId="500a6fff-44e1-43a0-99cf-58e5f1fe596e" providerId="ADAL" clId="{42A651AB-9490-4C13-A6D2-0E5668F2E365}" dt="2023-11-02T07:54:03.906" v="4355" actId="478"/>
          <ac:spMkLst>
            <pc:docMk/>
            <pc:sldMk cId="2925991305" sldId="267"/>
            <ac:spMk id="14" creationId="{00000000-0000-0000-0000-000000000000}"/>
          </ac:spMkLst>
        </pc:spChg>
        <pc:picChg chg="add del mod">
          <ac:chgData name="Jan Woitek" userId="500a6fff-44e1-43a0-99cf-58e5f1fe596e" providerId="ADAL" clId="{42A651AB-9490-4C13-A6D2-0E5668F2E365}" dt="2023-11-06T08:36:18.242" v="5237" actId="478"/>
          <ac:picMkLst>
            <pc:docMk/>
            <pc:sldMk cId="2925991305" sldId="267"/>
            <ac:picMk id="2" creationId="{F6DA7CB9-81D8-B531-DA93-8E612A7B7586}"/>
          </ac:picMkLst>
        </pc:picChg>
        <pc:picChg chg="add del mod">
          <ac:chgData name="Jan Woitek" userId="500a6fff-44e1-43a0-99cf-58e5f1fe596e" providerId="ADAL" clId="{42A651AB-9490-4C13-A6D2-0E5668F2E365}" dt="2023-11-06T08:36:23.912" v="5239" actId="478"/>
          <ac:picMkLst>
            <pc:docMk/>
            <pc:sldMk cId="2925991305" sldId="267"/>
            <ac:picMk id="3" creationId="{FADF53B1-6020-0466-F6D9-A8D51B6E36C6}"/>
          </ac:picMkLst>
        </pc:picChg>
      </pc:sldChg>
      <pc:sldChg chg="modSp add del mod">
        <pc:chgData name="Jan Woitek" userId="500a6fff-44e1-43a0-99cf-58e5f1fe596e" providerId="ADAL" clId="{42A651AB-9490-4C13-A6D2-0E5668F2E365}" dt="2023-11-02T08:14:23.175" v="4359" actId="47"/>
        <pc:sldMkLst>
          <pc:docMk/>
          <pc:sldMk cId="2116057931" sldId="268"/>
        </pc:sldMkLst>
        <pc:spChg chg="mod">
          <ac:chgData name="Jan Woitek" userId="500a6fff-44e1-43a0-99cf-58e5f1fe596e" providerId="ADAL" clId="{42A651AB-9490-4C13-A6D2-0E5668F2E365}" dt="2023-11-02T08:14:14.784" v="4358" actId="20577"/>
          <ac:spMkLst>
            <pc:docMk/>
            <pc:sldMk cId="2116057931" sldId="268"/>
            <ac:spMk id="16" creationId="{00000000-0000-0000-0000-000000000000}"/>
          </ac:spMkLst>
        </pc:spChg>
      </pc:sldChg>
      <pc:sldChg chg="addSp delSp modSp add mod">
        <pc:chgData name="Jan Woitek" userId="500a6fff-44e1-43a0-99cf-58e5f1fe596e" providerId="ADAL" clId="{42A651AB-9490-4C13-A6D2-0E5668F2E365}" dt="2023-11-07T06:57:56.486" v="6105" actId="207"/>
        <pc:sldMkLst>
          <pc:docMk/>
          <pc:sldMk cId="3863643555" sldId="268"/>
        </pc:sldMkLst>
        <pc:spChg chg="mod">
          <ac:chgData name="Jan Woitek" userId="500a6fff-44e1-43a0-99cf-58e5f1fe596e" providerId="ADAL" clId="{42A651AB-9490-4C13-A6D2-0E5668F2E365}" dt="2023-11-02T11:15:23.323" v="4896" actId="20577"/>
          <ac:spMkLst>
            <pc:docMk/>
            <pc:sldMk cId="3863643555" sldId="268"/>
            <ac:spMk id="2" creationId="{00000000-0000-0000-0000-000000000000}"/>
          </ac:spMkLst>
        </pc:spChg>
        <pc:spChg chg="add mod">
          <ac:chgData name="Jan Woitek" userId="500a6fff-44e1-43a0-99cf-58e5f1fe596e" providerId="ADAL" clId="{42A651AB-9490-4C13-A6D2-0E5668F2E365}" dt="2023-11-07T06:57:56.486" v="6105" actId="207"/>
          <ac:spMkLst>
            <pc:docMk/>
            <pc:sldMk cId="3863643555" sldId="268"/>
            <ac:spMk id="3" creationId="{7282298F-0EA2-86DA-F117-8F6EE0F98005}"/>
          </ac:spMkLst>
        </pc:spChg>
        <pc:spChg chg="add mod">
          <ac:chgData name="Jan Woitek" userId="500a6fff-44e1-43a0-99cf-58e5f1fe596e" providerId="ADAL" clId="{42A651AB-9490-4C13-A6D2-0E5668F2E365}" dt="2023-11-07T06:53:52.886" v="6083" actId="13822"/>
          <ac:spMkLst>
            <pc:docMk/>
            <pc:sldMk cId="3863643555" sldId="268"/>
            <ac:spMk id="5" creationId="{0844C5EA-D5D9-4FFE-3356-A953CE347E76}"/>
          </ac:spMkLst>
        </pc:spChg>
        <pc:spChg chg="add mod">
          <ac:chgData name="Jan Woitek" userId="500a6fff-44e1-43a0-99cf-58e5f1fe596e" providerId="ADAL" clId="{42A651AB-9490-4C13-A6D2-0E5668F2E365}" dt="2023-11-07T06:53:52.886" v="6083" actId="13822"/>
          <ac:spMkLst>
            <pc:docMk/>
            <pc:sldMk cId="3863643555" sldId="268"/>
            <ac:spMk id="6" creationId="{2995867D-6738-21E3-26A8-80D777C1C723}"/>
          </ac:spMkLst>
        </pc:spChg>
        <pc:spChg chg="add mod">
          <ac:chgData name="Jan Woitek" userId="500a6fff-44e1-43a0-99cf-58e5f1fe596e" providerId="ADAL" clId="{42A651AB-9490-4C13-A6D2-0E5668F2E365}" dt="2023-11-07T06:53:52.886" v="6083" actId="13822"/>
          <ac:spMkLst>
            <pc:docMk/>
            <pc:sldMk cId="3863643555" sldId="268"/>
            <ac:spMk id="7" creationId="{91854F6F-FDCB-75AE-3EA5-3652703C8A5D}"/>
          </ac:spMkLst>
        </pc:spChg>
        <pc:spChg chg="add mod">
          <ac:chgData name="Jan Woitek" userId="500a6fff-44e1-43a0-99cf-58e5f1fe596e" providerId="ADAL" clId="{42A651AB-9490-4C13-A6D2-0E5668F2E365}" dt="2023-11-07T06:53:52.886" v="6083" actId="13822"/>
          <ac:spMkLst>
            <pc:docMk/>
            <pc:sldMk cId="3863643555" sldId="268"/>
            <ac:spMk id="9" creationId="{34CA3D87-4AC1-72AA-0C4A-D2B33581B931}"/>
          </ac:spMkLst>
        </pc:spChg>
        <pc:spChg chg="add mod">
          <ac:chgData name="Jan Woitek" userId="500a6fff-44e1-43a0-99cf-58e5f1fe596e" providerId="ADAL" clId="{42A651AB-9490-4C13-A6D2-0E5668F2E365}" dt="2023-11-07T06:53:52.886" v="6083" actId="13822"/>
          <ac:spMkLst>
            <pc:docMk/>
            <pc:sldMk cId="3863643555" sldId="268"/>
            <ac:spMk id="10" creationId="{CB40D308-F8CF-2F6D-4431-99E0CCFD0C2E}"/>
          </ac:spMkLst>
        </pc:spChg>
        <pc:spChg chg="add mod">
          <ac:chgData name="Jan Woitek" userId="500a6fff-44e1-43a0-99cf-58e5f1fe596e" providerId="ADAL" clId="{42A651AB-9490-4C13-A6D2-0E5668F2E365}" dt="2023-11-07T06:53:52.886" v="6083" actId="13822"/>
          <ac:spMkLst>
            <pc:docMk/>
            <pc:sldMk cId="3863643555" sldId="268"/>
            <ac:spMk id="11" creationId="{ECE0F4A7-FB36-62AB-DAF8-ACB6B2ADE02A}"/>
          </ac:spMkLst>
        </pc:spChg>
        <pc:spChg chg="mod">
          <ac:chgData name="Jan Woitek" userId="500a6fff-44e1-43a0-99cf-58e5f1fe596e" providerId="ADAL" clId="{42A651AB-9490-4C13-A6D2-0E5668F2E365}" dt="2023-11-02T08:29:21.347" v="4594" actId="1076"/>
          <ac:spMkLst>
            <pc:docMk/>
            <pc:sldMk cId="3863643555" sldId="268"/>
            <ac:spMk id="12" creationId="{00000000-0000-0000-0000-000000000000}"/>
          </ac:spMkLst>
        </pc:spChg>
        <pc:spChg chg="add mod">
          <ac:chgData name="Jan Woitek" userId="500a6fff-44e1-43a0-99cf-58e5f1fe596e" providerId="ADAL" clId="{42A651AB-9490-4C13-A6D2-0E5668F2E365}" dt="2023-11-07T06:53:52.886" v="6083" actId="13822"/>
          <ac:spMkLst>
            <pc:docMk/>
            <pc:sldMk cId="3863643555" sldId="268"/>
            <ac:spMk id="13" creationId="{56508C2B-B5A9-3F9C-135E-24925838C6DE}"/>
          </ac:spMkLst>
        </pc:spChg>
        <pc:spChg chg="add mod">
          <ac:chgData name="Jan Woitek" userId="500a6fff-44e1-43a0-99cf-58e5f1fe596e" providerId="ADAL" clId="{42A651AB-9490-4C13-A6D2-0E5668F2E365}" dt="2023-11-07T06:53:52.886" v="6083" actId="13822"/>
          <ac:spMkLst>
            <pc:docMk/>
            <pc:sldMk cId="3863643555" sldId="268"/>
            <ac:spMk id="14" creationId="{A74CE258-52BD-8DAF-D93E-DC79BD729EDB}"/>
          </ac:spMkLst>
        </pc:spChg>
        <pc:spChg chg="add mod">
          <ac:chgData name="Jan Woitek" userId="500a6fff-44e1-43a0-99cf-58e5f1fe596e" providerId="ADAL" clId="{42A651AB-9490-4C13-A6D2-0E5668F2E365}" dt="2023-11-07T06:53:52.886" v="6083" actId="13822"/>
          <ac:spMkLst>
            <pc:docMk/>
            <pc:sldMk cId="3863643555" sldId="268"/>
            <ac:spMk id="15" creationId="{8F726E06-5369-D7D5-8468-0E0F7D49FF5C}"/>
          </ac:spMkLst>
        </pc:spChg>
        <pc:spChg chg="del mod">
          <ac:chgData name="Jan Woitek" userId="500a6fff-44e1-43a0-99cf-58e5f1fe596e" providerId="ADAL" clId="{42A651AB-9490-4C13-A6D2-0E5668F2E365}" dt="2023-11-02T08:17:36.279" v="4435" actId="478"/>
          <ac:spMkLst>
            <pc:docMk/>
            <pc:sldMk cId="3863643555" sldId="268"/>
            <ac:spMk id="16" creationId="{00000000-0000-0000-0000-000000000000}"/>
          </ac:spMkLst>
        </pc:spChg>
        <pc:spChg chg="add mod">
          <ac:chgData name="Jan Woitek" userId="500a6fff-44e1-43a0-99cf-58e5f1fe596e" providerId="ADAL" clId="{42A651AB-9490-4C13-A6D2-0E5668F2E365}" dt="2023-11-07T06:53:52.886" v="6083" actId="13822"/>
          <ac:spMkLst>
            <pc:docMk/>
            <pc:sldMk cId="3863643555" sldId="268"/>
            <ac:spMk id="17" creationId="{E179A033-8A80-5249-39A9-E54EAFB36D80}"/>
          </ac:spMkLst>
        </pc:spChg>
        <pc:spChg chg="add mod">
          <ac:chgData name="Jan Woitek" userId="500a6fff-44e1-43a0-99cf-58e5f1fe596e" providerId="ADAL" clId="{42A651AB-9490-4C13-A6D2-0E5668F2E365}" dt="2023-11-07T06:53:52.886" v="6083" actId="13822"/>
          <ac:spMkLst>
            <pc:docMk/>
            <pc:sldMk cId="3863643555" sldId="268"/>
            <ac:spMk id="18" creationId="{C8F5D27B-B24E-E56F-AD6F-6A83E66ED262}"/>
          </ac:spMkLst>
        </pc:spChg>
      </pc:sldChg>
      <pc:sldChg chg="add del">
        <pc:chgData name="Jan Woitek" userId="500a6fff-44e1-43a0-99cf-58e5f1fe596e" providerId="ADAL" clId="{42A651AB-9490-4C13-A6D2-0E5668F2E365}" dt="2023-11-02T08:17:40.784" v="4437"/>
        <pc:sldMkLst>
          <pc:docMk/>
          <pc:sldMk cId="1046084536" sldId="269"/>
        </pc:sldMkLst>
      </pc:sldChg>
      <pc:sldChg chg="addSp delSp modSp add mod">
        <pc:chgData name="Jan Woitek" userId="500a6fff-44e1-43a0-99cf-58e5f1fe596e" providerId="ADAL" clId="{42A651AB-9490-4C13-A6D2-0E5668F2E365}" dt="2023-11-07T06:55:01.716" v="6087" actId="13822"/>
        <pc:sldMkLst>
          <pc:docMk/>
          <pc:sldMk cId="2206305998" sldId="269"/>
        </pc:sldMkLst>
        <pc:spChg chg="mod">
          <ac:chgData name="Jan Woitek" userId="500a6fff-44e1-43a0-99cf-58e5f1fe596e" providerId="ADAL" clId="{42A651AB-9490-4C13-A6D2-0E5668F2E365}" dt="2023-11-02T11:15:17.938" v="4895" actId="20577"/>
          <ac:spMkLst>
            <pc:docMk/>
            <pc:sldMk cId="2206305998" sldId="269"/>
            <ac:spMk id="2" creationId="{00000000-0000-0000-0000-000000000000}"/>
          </ac:spMkLst>
        </pc:spChg>
        <pc:spChg chg="del mod">
          <ac:chgData name="Jan Woitek" userId="500a6fff-44e1-43a0-99cf-58e5f1fe596e" providerId="ADAL" clId="{42A651AB-9490-4C13-A6D2-0E5668F2E365}" dt="2023-11-02T08:29:33.277" v="4595" actId="478"/>
          <ac:spMkLst>
            <pc:docMk/>
            <pc:sldMk cId="2206305998" sldId="269"/>
            <ac:spMk id="3" creationId="{7282298F-0EA2-86DA-F117-8F6EE0F98005}"/>
          </ac:spMkLst>
        </pc:spChg>
        <pc:spChg chg="del">
          <ac:chgData name="Jan Woitek" userId="500a6fff-44e1-43a0-99cf-58e5f1fe596e" providerId="ADAL" clId="{42A651AB-9490-4C13-A6D2-0E5668F2E365}" dt="2023-11-02T08:23:01.617" v="4562" actId="478"/>
          <ac:spMkLst>
            <pc:docMk/>
            <pc:sldMk cId="2206305998" sldId="269"/>
            <ac:spMk id="5" creationId="{0844C5EA-D5D9-4FFE-3356-A953CE347E76}"/>
          </ac:spMkLst>
        </pc:spChg>
        <pc:spChg chg="del mod">
          <ac:chgData name="Jan Woitek" userId="500a6fff-44e1-43a0-99cf-58e5f1fe596e" providerId="ADAL" clId="{42A651AB-9490-4C13-A6D2-0E5668F2E365}" dt="2023-11-02T08:29:33.277" v="4595" actId="478"/>
          <ac:spMkLst>
            <pc:docMk/>
            <pc:sldMk cId="2206305998" sldId="269"/>
            <ac:spMk id="6" creationId="{2995867D-6738-21E3-26A8-80D777C1C723}"/>
          </ac:spMkLst>
        </pc:spChg>
        <pc:spChg chg="del">
          <ac:chgData name="Jan Woitek" userId="500a6fff-44e1-43a0-99cf-58e5f1fe596e" providerId="ADAL" clId="{42A651AB-9490-4C13-A6D2-0E5668F2E365}" dt="2023-11-02T08:23:00.661" v="4561" actId="478"/>
          <ac:spMkLst>
            <pc:docMk/>
            <pc:sldMk cId="2206305998" sldId="269"/>
            <ac:spMk id="7" creationId="{91854F6F-FDCB-75AE-3EA5-3652703C8A5D}"/>
          </ac:spMkLst>
        </pc:spChg>
        <pc:spChg chg="del mod">
          <ac:chgData name="Jan Woitek" userId="500a6fff-44e1-43a0-99cf-58e5f1fe596e" providerId="ADAL" clId="{42A651AB-9490-4C13-A6D2-0E5668F2E365}" dt="2023-11-02T08:24:42.160" v="4582" actId="478"/>
          <ac:spMkLst>
            <pc:docMk/>
            <pc:sldMk cId="2206305998" sldId="269"/>
            <ac:spMk id="9" creationId="{34CA3D87-4AC1-72AA-0C4A-D2B33581B931}"/>
          </ac:spMkLst>
        </pc:spChg>
        <pc:spChg chg="del">
          <ac:chgData name="Jan Woitek" userId="500a6fff-44e1-43a0-99cf-58e5f1fe596e" providerId="ADAL" clId="{42A651AB-9490-4C13-A6D2-0E5668F2E365}" dt="2023-11-02T08:22:59.758" v="4560" actId="478"/>
          <ac:spMkLst>
            <pc:docMk/>
            <pc:sldMk cId="2206305998" sldId="269"/>
            <ac:spMk id="10" creationId="{CB40D308-F8CF-2F6D-4431-99E0CCFD0C2E}"/>
          </ac:spMkLst>
        </pc:spChg>
        <pc:spChg chg="del mod">
          <ac:chgData name="Jan Woitek" userId="500a6fff-44e1-43a0-99cf-58e5f1fe596e" providerId="ADAL" clId="{42A651AB-9490-4C13-A6D2-0E5668F2E365}" dt="2023-11-02T08:24:42.160" v="4582" actId="478"/>
          <ac:spMkLst>
            <pc:docMk/>
            <pc:sldMk cId="2206305998" sldId="269"/>
            <ac:spMk id="11" creationId="{ECE0F4A7-FB36-62AB-DAF8-ACB6B2ADE02A}"/>
          </ac:spMkLst>
        </pc:spChg>
        <pc:spChg chg="del">
          <ac:chgData name="Jan Woitek" userId="500a6fff-44e1-43a0-99cf-58e5f1fe596e" providerId="ADAL" clId="{42A651AB-9490-4C13-A6D2-0E5668F2E365}" dt="2023-11-02T08:22:57.685" v="4558" actId="478"/>
          <ac:spMkLst>
            <pc:docMk/>
            <pc:sldMk cId="2206305998" sldId="269"/>
            <ac:spMk id="13" creationId="{56508C2B-B5A9-3F9C-135E-24925838C6DE}"/>
          </ac:spMkLst>
        </pc:spChg>
        <pc:spChg chg="del mod">
          <ac:chgData name="Jan Woitek" userId="500a6fff-44e1-43a0-99cf-58e5f1fe596e" providerId="ADAL" clId="{42A651AB-9490-4C13-A6D2-0E5668F2E365}" dt="2023-11-02T08:24:29.563" v="4580" actId="478"/>
          <ac:spMkLst>
            <pc:docMk/>
            <pc:sldMk cId="2206305998" sldId="269"/>
            <ac:spMk id="14" creationId="{A74CE258-52BD-8DAF-D93E-DC79BD729EDB}"/>
          </ac:spMkLst>
        </pc:spChg>
        <pc:spChg chg="del">
          <ac:chgData name="Jan Woitek" userId="500a6fff-44e1-43a0-99cf-58e5f1fe596e" providerId="ADAL" clId="{42A651AB-9490-4C13-A6D2-0E5668F2E365}" dt="2023-11-02T08:22:58.541" v="4559" actId="478"/>
          <ac:spMkLst>
            <pc:docMk/>
            <pc:sldMk cId="2206305998" sldId="269"/>
            <ac:spMk id="15" creationId="{8F726E06-5369-D7D5-8468-0E0F7D49FF5C}"/>
          </ac:spMkLst>
        </pc:spChg>
        <pc:spChg chg="add del">
          <ac:chgData name="Jan Woitek" userId="500a6fff-44e1-43a0-99cf-58e5f1fe596e" providerId="ADAL" clId="{42A651AB-9490-4C13-A6D2-0E5668F2E365}" dt="2023-11-02T08:22:57.010" v="4557" actId="478"/>
          <ac:spMkLst>
            <pc:docMk/>
            <pc:sldMk cId="2206305998" sldId="269"/>
            <ac:spMk id="16" creationId="{9475F101-144C-B6AF-A381-EEA001DA610C}"/>
          </ac:spMkLst>
        </pc:spChg>
        <pc:spChg chg="add del mod">
          <ac:chgData name="Jan Woitek" userId="500a6fff-44e1-43a0-99cf-58e5f1fe596e" providerId="ADAL" clId="{42A651AB-9490-4C13-A6D2-0E5668F2E365}" dt="2023-11-02T08:29:33.277" v="4595" actId="478"/>
          <ac:spMkLst>
            <pc:docMk/>
            <pc:sldMk cId="2206305998" sldId="269"/>
            <ac:spMk id="17" creationId="{50098D0F-97D1-22BE-4852-F50CF390AC06}"/>
          </ac:spMkLst>
        </pc:spChg>
        <pc:spChg chg="add del mod">
          <ac:chgData name="Jan Woitek" userId="500a6fff-44e1-43a0-99cf-58e5f1fe596e" providerId="ADAL" clId="{42A651AB-9490-4C13-A6D2-0E5668F2E365}" dt="2023-11-02T08:29:33.277" v="4595" actId="478"/>
          <ac:spMkLst>
            <pc:docMk/>
            <pc:sldMk cId="2206305998" sldId="269"/>
            <ac:spMk id="18" creationId="{5002690D-44A7-AB80-30AA-1C6D3C13F7F2}"/>
          </ac:spMkLst>
        </pc:spChg>
        <pc:spChg chg="add del mod">
          <ac:chgData name="Jan Woitek" userId="500a6fff-44e1-43a0-99cf-58e5f1fe596e" providerId="ADAL" clId="{42A651AB-9490-4C13-A6D2-0E5668F2E365}" dt="2023-11-02T08:24:42.160" v="4582" actId="478"/>
          <ac:spMkLst>
            <pc:docMk/>
            <pc:sldMk cId="2206305998" sldId="269"/>
            <ac:spMk id="20" creationId="{C44235C9-1351-2EFB-16A6-55B66500D730}"/>
          </ac:spMkLst>
        </pc:spChg>
        <pc:spChg chg="add del mod">
          <ac:chgData name="Jan Woitek" userId="500a6fff-44e1-43a0-99cf-58e5f1fe596e" providerId="ADAL" clId="{42A651AB-9490-4C13-A6D2-0E5668F2E365}" dt="2023-11-02T08:29:33.277" v="4595" actId="478"/>
          <ac:spMkLst>
            <pc:docMk/>
            <pc:sldMk cId="2206305998" sldId="269"/>
            <ac:spMk id="21" creationId="{2FB2D896-3F46-3761-F375-8BC7E221A2C8}"/>
          </ac:spMkLst>
        </pc:spChg>
        <pc:spChg chg="add del mod">
          <ac:chgData name="Jan Woitek" userId="500a6fff-44e1-43a0-99cf-58e5f1fe596e" providerId="ADAL" clId="{42A651AB-9490-4C13-A6D2-0E5668F2E365}" dt="2023-11-02T08:29:33.277" v="4595" actId="478"/>
          <ac:spMkLst>
            <pc:docMk/>
            <pc:sldMk cId="2206305998" sldId="269"/>
            <ac:spMk id="22" creationId="{FD045687-D81A-1BF7-6532-B361D5B059A2}"/>
          </ac:spMkLst>
        </pc:spChg>
        <pc:spChg chg="add del mod">
          <ac:chgData name="Jan Woitek" userId="500a6fff-44e1-43a0-99cf-58e5f1fe596e" providerId="ADAL" clId="{42A651AB-9490-4C13-A6D2-0E5668F2E365}" dt="2023-11-02T08:29:33.277" v="4595" actId="478"/>
          <ac:spMkLst>
            <pc:docMk/>
            <pc:sldMk cId="2206305998" sldId="269"/>
            <ac:spMk id="23" creationId="{7BBBBB73-D38F-6493-ACDD-FD9E7A273F35}"/>
          </ac:spMkLst>
        </pc:spChg>
        <pc:spChg chg="add del mod">
          <ac:chgData name="Jan Woitek" userId="500a6fff-44e1-43a0-99cf-58e5f1fe596e" providerId="ADAL" clId="{42A651AB-9490-4C13-A6D2-0E5668F2E365}" dt="2023-11-02T08:29:33.277" v="4595" actId="478"/>
          <ac:spMkLst>
            <pc:docMk/>
            <pc:sldMk cId="2206305998" sldId="269"/>
            <ac:spMk id="24" creationId="{2D32A252-957D-9395-918A-3E36092C9595}"/>
          </ac:spMkLst>
        </pc:spChg>
        <pc:spChg chg="add mod">
          <ac:chgData name="Jan Woitek" userId="500a6fff-44e1-43a0-99cf-58e5f1fe596e" providerId="ADAL" clId="{42A651AB-9490-4C13-A6D2-0E5668F2E365}" dt="2023-11-07T06:55:01.716" v="6087" actId="13822"/>
          <ac:spMkLst>
            <pc:docMk/>
            <pc:sldMk cId="2206305998" sldId="269"/>
            <ac:spMk id="25" creationId="{4624B87B-9F92-00A5-9027-80EFA1CC9CE0}"/>
          </ac:spMkLst>
        </pc:spChg>
        <pc:spChg chg="add del mod">
          <ac:chgData name="Jan Woitek" userId="500a6fff-44e1-43a0-99cf-58e5f1fe596e" providerId="ADAL" clId="{42A651AB-9490-4C13-A6D2-0E5668F2E365}" dt="2023-11-02T08:29:50.190" v="4598" actId="478"/>
          <ac:spMkLst>
            <pc:docMk/>
            <pc:sldMk cId="2206305998" sldId="269"/>
            <ac:spMk id="26" creationId="{3C6061C7-0ECB-66A0-6CEF-72DFDD2060BF}"/>
          </ac:spMkLst>
        </pc:spChg>
        <pc:spChg chg="add mod">
          <ac:chgData name="Jan Woitek" userId="500a6fff-44e1-43a0-99cf-58e5f1fe596e" providerId="ADAL" clId="{42A651AB-9490-4C13-A6D2-0E5668F2E365}" dt="2023-11-07T06:55:01.716" v="6087" actId="13822"/>
          <ac:spMkLst>
            <pc:docMk/>
            <pc:sldMk cId="2206305998" sldId="269"/>
            <ac:spMk id="27" creationId="{E686FADC-D3B4-51F5-AD86-C70A247826DB}"/>
          </ac:spMkLst>
        </pc:spChg>
        <pc:spChg chg="add del mod">
          <ac:chgData name="Jan Woitek" userId="500a6fff-44e1-43a0-99cf-58e5f1fe596e" providerId="ADAL" clId="{42A651AB-9490-4C13-A6D2-0E5668F2E365}" dt="2023-11-02T08:29:50.190" v="4598" actId="478"/>
          <ac:spMkLst>
            <pc:docMk/>
            <pc:sldMk cId="2206305998" sldId="269"/>
            <ac:spMk id="28" creationId="{1B3956ED-29DF-2FAE-1CA8-A70158EF6A6F}"/>
          </ac:spMkLst>
        </pc:spChg>
        <pc:spChg chg="add mod">
          <ac:chgData name="Jan Woitek" userId="500a6fff-44e1-43a0-99cf-58e5f1fe596e" providerId="ADAL" clId="{42A651AB-9490-4C13-A6D2-0E5668F2E365}" dt="2023-11-07T06:55:01.716" v="6087" actId="13822"/>
          <ac:spMkLst>
            <pc:docMk/>
            <pc:sldMk cId="2206305998" sldId="269"/>
            <ac:spMk id="29" creationId="{07DA0BE6-B0E2-50B8-7B6F-BC6E95831785}"/>
          </ac:spMkLst>
        </pc:spChg>
        <pc:spChg chg="add del mod">
          <ac:chgData name="Jan Woitek" userId="500a6fff-44e1-43a0-99cf-58e5f1fe596e" providerId="ADAL" clId="{42A651AB-9490-4C13-A6D2-0E5668F2E365}" dt="2023-11-02T08:29:50.190" v="4598" actId="478"/>
          <ac:spMkLst>
            <pc:docMk/>
            <pc:sldMk cId="2206305998" sldId="269"/>
            <ac:spMk id="30" creationId="{451B053D-7158-DD4E-7BD0-D6F72ACA2B0C}"/>
          </ac:spMkLst>
        </pc:spChg>
        <pc:spChg chg="add mod">
          <ac:chgData name="Jan Woitek" userId="500a6fff-44e1-43a0-99cf-58e5f1fe596e" providerId="ADAL" clId="{42A651AB-9490-4C13-A6D2-0E5668F2E365}" dt="2023-11-07T06:55:01.716" v="6087" actId="13822"/>
          <ac:spMkLst>
            <pc:docMk/>
            <pc:sldMk cId="2206305998" sldId="269"/>
            <ac:spMk id="31" creationId="{EC91EBD0-79A3-C417-23D0-DC75A9C9E762}"/>
          </ac:spMkLst>
        </pc:spChg>
        <pc:spChg chg="add del mod">
          <ac:chgData name="Jan Woitek" userId="500a6fff-44e1-43a0-99cf-58e5f1fe596e" providerId="ADAL" clId="{42A651AB-9490-4C13-A6D2-0E5668F2E365}" dt="2023-11-02T08:29:50.190" v="4598" actId="478"/>
          <ac:spMkLst>
            <pc:docMk/>
            <pc:sldMk cId="2206305998" sldId="269"/>
            <ac:spMk id="32" creationId="{822AE963-8312-7581-5D23-F5993F35DD2B}"/>
          </ac:spMkLst>
        </pc:spChg>
        <pc:spChg chg="add mod">
          <ac:chgData name="Jan Woitek" userId="500a6fff-44e1-43a0-99cf-58e5f1fe596e" providerId="ADAL" clId="{42A651AB-9490-4C13-A6D2-0E5668F2E365}" dt="2023-11-07T06:55:01.716" v="6087" actId="13822"/>
          <ac:spMkLst>
            <pc:docMk/>
            <pc:sldMk cId="2206305998" sldId="269"/>
            <ac:spMk id="33" creationId="{AC470A12-CF64-9A1A-0743-D2AD5CB26BEF}"/>
          </ac:spMkLst>
        </pc:spChg>
        <pc:spChg chg="add del mod">
          <ac:chgData name="Jan Woitek" userId="500a6fff-44e1-43a0-99cf-58e5f1fe596e" providerId="ADAL" clId="{42A651AB-9490-4C13-A6D2-0E5668F2E365}" dt="2023-11-02T08:29:50.190" v="4598" actId="478"/>
          <ac:spMkLst>
            <pc:docMk/>
            <pc:sldMk cId="2206305998" sldId="269"/>
            <ac:spMk id="34" creationId="{FF791EC8-3228-9919-1033-98157349AA4D}"/>
          </ac:spMkLst>
        </pc:spChg>
        <pc:spChg chg="add mod">
          <ac:chgData name="Jan Woitek" userId="500a6fff-44e1-43a0-99cf-58e5f1fe596e" providerId="ADAL" clId="{42A651AB-9490-4C13-A6D2-0E5668F2E365}" dt="2023-11-07T06:55:01.716" v="6087" actId="13822"/>
          <ac:spMkLst>
            <pc:docMk/>
            <pc:sldMk cId="2206305998" sldId="269"/>
            <ac:spMk id="35" creationId="{DA491E13-ABB2-C946-106C-B09BCF050BE7}"/>
          </ac:spMkLst>
        </pc:spChg>
        <pc:spChg chg="add del mod">
          <ac:chgData name="Jan Woitek" userId="500a6fff-44e1-43a0-99cf-58e5f1fe596e" providerId="ADAL" clId="{42A651AB-9490-4C13-A6D2-0E5668F2E365}" dt="2023-11-02T08:29:50.190" v="4598" actId="478"/>
          <ac:spMkLst>
            <pc:docMk/>
            <pc:sldMk cId="2206305998" sldId="269"/>
            <ac:spMk id="36" creationId="{74286ECE-06C4-B0C1-2E8D-029D405D1CAB}"/>
          </ac:spMkLst>
        </pc:spChg>
        <pc:spChg chg="add mod">
          <ac:chgData name="Jan Woitek" userId="500a6fff-44e1-43a0-99cf-58e5f1fe596e" providerId="ADAL" clId="{42A651AB-9490-4C13-A6D2-0E5668F2E365}" dt="2023-11-07T06:55:01.716" v="6087" actId="13822"/>
          <ac:spMkLst>
            <pc:docMk/>
            <pc:sldMk cId="2206305998" sldId="269"/>
            <ac:spMk id="37" creationId="{D8E98B2F-A9E3-4D6B-E6D9-20C85EA86613}"/>
          </ac:spMkLst>
        </pc:spChg>
        <pc:spChg chg="add mod">
          <ac:chgData name="Jan Woitek" userId="500a6fff-44e1-43a0-99cf-58e5f1fe596e" providerId="ADAL" clId="{42A651AB-9490-4C13-A6D2-0E5668F2E365}" dt="2023-11-07T06:55:01.716" v="6087" actId="13822"/>
          <ac:spMkLst>
            <pc:docMk/>
            <pc:sldMk cId="2206305998" sldId="269"/>
            <ac:spMk id="38" creationId="{093E9A2B-143B-3CC1-BE03-09213FC4583F}"/>
          </ac:spMkLst>
        </pc:spChg>
        <pc:spChg chg="add mod">
          <ac:chgData name="Jan Woitek" userId="500a6fff-44e1-43a0-99cf-58e5f1fe596e" providerId="ADAL" clId="{42A651AB-9490-4C13-A6D2-0E5668F2E365}" dt="2023-11-07T06:55:01.716" v="6087" actId="13822"/>
          <ac:spMkLst>
            <pc:docMk/>
            <pc:sldMk cId="2206305998" sldId="269"/>
            <ac:spMk id="39" creationId="{729B5897-8227-25A1-CAF7-E51E5FE3AE17}"/>
          </ac:spMkLst>
        </pc:spChg>
        <pc:spChg chg="add mod">
          <ac:chgData name="Jan Woitek" userId="500a6fff-44e1-43a0-99cf-58e5f1fe596e" providerId="ADAL" clId="{42A651AB-9490-4C13-A6D2-0E5668F2E365}" dt="2023-11-07T06:55:01.716" v="6087" actId="13822"/>
          <ac:spMkLst>
            <pc:docMk/>
            <pc:sldMk cId="2206305998" sldId="269"/>
            <ac:spMk id="40" creationId="{745A9942-3897-252D-ACFC-68E4D010DE3E}"/>
          </ac:spMkLst>
        </pc:spChg>
        <pc:spChg chg="add mod">
          <ac:chgData name="Jan Woitek" userId="500a6fff-44e1-43a0-99cf-58e5f1fe596e" providerId="ADAL" clId="{42A651AB-9490-4C13-A6D2-0E5668F2E365}" dt="2023-11-07T06:55:01.716" v="6087" actId="13822"/>
          <ac:spMkLst>
            <pc:docMk/>
            <pc:sldMk cId="2206305998" sldId="269"/>
            <ac:spMk id="41" creationId="{9575F92B-792F-9EEC-32D9-01ADBCAC25DB}"/>
          </ac:spMkLst>
        </pc:spChg>
        <pc:spChg chg="add mod">
          <ac:chgData name="Jan Woitek" userId="500a6fff-44e1-43a0-99cf-58e5f1fe596e" providerId="ADAL" clId="{42A651AB-9490-4C13-A6D2-0E5668F2E365}" dt="2023-11-07T06:55:01.716" v="6087" actId="13822"/>
          <ac:spMkLst>
            <pc:docMk/>
            <pc:sldMk cId="2206305998" sldId="269"/>
            <ac:spMk id="42" creationId="{ABFD6DAF-6308-A77E-C240-4032396A89DE}"/>
          </ac:spMkLst>
        </pc:spChg>
      </pc:sldChg>
      <pc:sldChg chg="addSp delSp modSp add mod">
        <pc:chgData name="Jan Woitek" userId="500a6fff-44e1-43a0-99cf-58e5f1fe596e" providerId="ADAL" clId="{42A651AB-9490-4C13-A6D2-0E5668F2E365}" dt="2023-11-07T07:08:54.826" v="6283" actId="1076"/>
        <pc:sldMkLst>
          <pc:docMk/>
          <pc:sldMk cId="72505331" sldId="270"/>
        </pc:sldMkLst>
        <pc:spChg chg="mod">
          <ac:chgData name="Jan Woitek" userId="500a6fff-44e1-43a0-99cf-58e5f1fe596e" providerId="ADAL" clId="{42A651AB-9490-4C13-A6D2-0E5668F2E365}" dt="2023-11-02T11:15:27.520" v="4897" actId="20577"/>
          <ac:spMkLst>
            <pc:docMk/>
            <pc:sldMk cId="72505331" sldId="270"/>
            <ac:spMk id="2" creationId="{00000000-0000-0000-0000-000000000000}"/>
          </ac:spMkLst>
        </pc:spChg>
        <pc:spChg chg="add del mod">
          <ac:chgData name="Jan Woitek" userId="500a6fff-44e1-43a0-99cf-58e5f1fe596e" providerId="ADAL" clId="{42A651AB-9490-4C13-A6D2-0E5668F2E365}" dt="2023-11-06T08:25:30.063" v="4982"/>
          <ac:spMkLst>
            <pc:docMk/>
            <pc:sldMk cId="72505331" sldId="270"/>
            <ac:spMk id="3" creationId="{9B09A94B-7675-1034-08F1-CB990486B414}"/>
          </ac:spMkLst>
        </pc:spChg>
        <pc:spChg chg="add del mod">
          <ac:chgData name="Jan Woitek" userId="500a6fff-44e1-43a0-99cf-58e5f1fe596e" providerId="ADAL" clId="{42A651AB-9490-4C13-A6D2-0E5668F2E365}" dt="2023-11-02T11:29:23.081" v="4908" actId="478"/>
          <ac:spMkLst>
            <pc:docMk/>
            <pc:sldMk cId="72505331" sldId="270"/>
            <ac:spMk id="3" creationId="{9B26C1D5-098B-53AE-C31F-4D1DD207E03E}"/>
          </ac:spMkLst>
        </pc:spChg>
        <pc:spChg chg="add del mod">
          <ac:chgData name="Jan Woitek" userId="500a6fff-44e1-43a0-99cf-58e5f1fe596e" providerId="ADAL" clId="{42A651AB-9490-4C13-A6D2-0E5668F2E365}" dt="2023-11-02T11:29:21.857" v="4907" actId="478"/>
          <ac:spMkLst>
            <pc:docMk/>
            <pc:sldMk cId="72505331" sldId="270"/>
            <ac:spMk id="5" creationId="{7ECAA171-6710-74D9-0512-7E4D4B45F186}"/>
          </ac:spMkLst>
        </pc:spChg>
        <pc:spChg chg="add del mod">
          <ac:chgData name="Jan Woitek" userId="500a6fff-44e1-43a0-99cf-58e5f1fe596e" providerId="ADAL" clId="{42A651AB-9490-4C13-A6D2-0E5668F2E365}" dt="2023-11-06T08:26:08.033" v="4988"/>
          <ac:spMkLst>
            <pc:docMk/>
            <pc:sldMk cId="72505331" sldId="270"/>
            <ac:spMk id="5" creationId="{BCBE17D4-9753-CDAF-E9FC-6543AF7C3623}"/>
          </ac:spMkLst>
        </pc:spChg>
        <pc:spChg chg="add mod">
          <ac:chgData name="Jan Woitek" userId="500a6fff-44e1-43a0-99cf-58e5f1fe596e" providerId="ADAL" clId="{42A651AB-9490-4C13-A6D2-0E5668F2E365}" dt="2023-11-07T07:08:54.826" v="6283" actId="1076"/>
          <ac:spMkLst>
            <pc:docMk/>
            <pc:sldMk cId="72505331" sldId="270"/>
            <ac:spMk id="6" creationId="{91E66CA0-0AE6-1A93-F08E-958DBA017CFA}"/>
          </ac:spMkLst>
        </pc:spChg>
        <pc:spChg chg="add mod">
          <ac:chgData name="Jan Woitek" userId="500a6fff-44e1-43a0-99cf-58e5f1fe596e" providerId="ADAL" clId="{42A651AB-9490-4C13-A6D2-0E5668F2E365}" dt="2023-11-07T07:08:54.826" v="6283" actId="1076"/>
          <ac:spMkLst>
            <pc:docMk/>
            <pc:sldMk cId="72505331" sldId="270"/>
            <ac:spMk id="7" creationId="{882DB429-AC42-1900-8550-110A3A3FA6A3}"/>
          </ac:spMkLst>
        </pc:spChg>
        <pc:spChg chg="add mod">
          <ac:chgData name="Jan Woitek" userId="500a6fff-44e1-43a0-99cf-58e5f1fe596e" providerId="ADAL" clId="{42A651AB-9490-4C13-A6D2-0E5668F2E365}" dt="2023-11-07T07:08:54.826" v="6283" actId="1076"/>
          <ac:spMkLst>
            <pc:docMk/>
            <pc:sldMk cId="72505331" sldId="270"/>
            <ac:spMk id="9" creationId="{0DAC0E17-0545-DF79-DA2B-C09A878BE80F}"/>
          </ac:spMkLst>
        </pc:spChg>
        <pc:spChg chg="add mod">
          <ac:chgData name="Jan Woitek" userId="500a6fff-44e1-43a0-99cf-58e5f1fe596e" providerId="ADAL" clId="{42A651AB-9490-4C13-A6D2-0E5668F2E365}" dt="2023-11-07T07:08:54.826" v="6283" actId="1076"/>
          <ac:spMkLst>
            <pc:docMk/>
            <pc:sldMk cId="72505331" sldId="270"/>
            <ac:spMk id="10" creationId="{9DB3430D-A0CA-D07F-6635-C14F6BAEFB51}"/>
          </ac:spMkLst>
        </pc:spChg>
        <pc:spChg chg="add mod">
          <ac:chgData name="Jan Woitek" userId="500a6fff-44e1-43a0-99cf-58e5f1fe596e" providerId="ADAL" clId="{42A651AB-9490-4C13-A6D2-0E5668F2E365}" dt="2023-11-07T07:08:54.826" v="6283" actId="1076"/>
          <ac:spMkLst>
            <pc:docMk/>
            <pc:sldMk cId="72505331" sldId="270"/>
            <ac:spMk id="11" creationId="{D3C55744-3D95-1A89-4BD6-4CCD2D524D3D}"/>
          </ac:spMkLst>
        </pc:spChg>
        <pc:spChg chg="add mod">
          <ac:chgData name="Jan Woitek" userId="500a6fff-44e1-43a0-99cf-58e5f1fe596e" providerId="ADAL" clId="{42A651AB-9490-4C13-A6D2-0E5668F2E365}" dt="2023-11-07T07:08:54.826" v="6283" actId="1076"/>
          <ac:spMkLst>
            <pc:docMk/>
            <pc:sldMk cId="72505331" sldId="270"/>
            <ac:spMk id="13" creationId="{5EE6ECF4-F4CC-3263-3061-3FCEBFBCC89D}"/>
          </ac:spMkLst>
        </pc:spChg>
        <pc:spChg chg="add mod">
          <ac:chgData name="Jan Woitek" userId="500a6fff-44e1-43a0-99cf-58e5f1fe596e" providerId="ADAL" clId="{42A651AB-9490-4C13-A6D2-0E5668F2E365}" dt="2023-11-07T07:08:54.826" v="6283" actId="1076"/>
          <ac:spMkLst>
            <pc:docMk/>
            <pc:sldMk cId="72505331" sldId="270"/>
            <ac:spMk id="14" creationId="{9538554B-6CF5-33DB-15A0-F5E01ED47F08}"/>
          </ac:spMkLst>
        </pc:spChg>
        <pc:spChg chg="del">
          <ac:chgData name="Jan Woitek" userId="500a6fff-44e1-43a0-99cf-58e5f1fe596e" providerId="ADAL" clId="{42A651AB-9490-4C13-A6D2-0E5668F2E365}" dt="2023-11-02T11:15:31.353" v="4898" actId="478"/>
          <ac:spMkLst>
            <pc:docMk/>
            <pc:sldMk cId="72505331" sldId="270"/>
            <ac:spMk id="16" creationId="{00000000-0000-0000-0000-000000000000}"/>
          </ac:spMkLst>
        </pc:spChg>
        <pc:cxnChg chg="del mod">
          <ac:chgData name="Jan Woitek" userId="500a6fff-44e1-43a0-99cf-58e5f1fe596e" providerId="ADAL" clId="{42A651AB-9490-4C13-A6D2-0E5668F2E365}" dt="2023-11-06T08:25:30.063" v="4980" actId="478"/>
          <ac:cxnSpMkLst>
            <pc:docMk/>
            <pc:sldMk cId="72505331" sldId="270"/>
            <ac:cxnSpMk id="8" creationId="{00000000-0000-0000-0000-000000000000}"/>
          </ac:cxnSpMkLst>
        </pc:cxnChg>
      </pc:sldChg>
      <pc:sldChg chg="addSp delSp modSp add mod ord">
        <pc:chgData name="Jan Woitek" userId="500a6fff-44e1-43a0-99cf-58e5f1fe596e" providerId="ADAL" clId="{42A651AB-9490-4C13-A6D2-0E5668F2E365}" dt="2023-11-07T07:19:07.915" v="6316" actId="2711"/>
        <pc:sldMkLst>
          <pc:docMk/>
          <pc:sldMk cId="658216767" sldId="271"/>
        </pc:sldMkLst>
        <pc:spChg chg="mod">
          <ac:chgData name="Jan Woitek" userId="500a6fff-44e1-43a0-99cf-58e5f1fe596e" providerId="ADAL" clId="{42A651AB-9490-4C13-A6D2-0E5668F2E365}" dt="2023-11-06T08:47:48.584" v="5457" actId="20577"/>
          <ac:spMkLst>
            <pc:docMk/>
            <pc:sldMk cId="658216767" sldId="271"/>
            <ac:spMk id="2" creationId="{00000000-0000-0000-0000-000000000000}"/>
          </ac:spMkLst>
        </pc:spChg>
        <pc:spChg chg="add mod">
          <ac:chgData name="Jan Woitek" userId="500a6fff-44e1-43a0-99cf-58e5f1fe596e" providerId="ADAL" clId="{42A651AB-9490-4C13-A6D2-0E5668F2E365}" dt="2023-11-07T07:18:53.985" v="6314" actId="2711"/>
          <ac:spMkLst>
            <pc:docMk/>
            <pc:sldMk cId="658216767" sldId="271"/>
            <ac:spMk id="3" creationId="{E7657AE7-CF23-94BC-ED39-F7E00B5EA2D3}"/>
          </ac:spMkLst>
        </pc:spChg>
        <pc:spChg chg="del">
          <ac:chgData name="Jan Woitek" userId="500a6fff-44e1-43a0-99cf-58e5f1fe596e" providerId="ADAL" clId="{42A651AB-9490-4C13-A6D2-0E5668F2E365}" dt="2023-11-06T08:43:31.848" v="5376" actId="478"/>
          <ac:spMkLst>
            <pc:docMk/>
            <pc:sldMk cId="658216767" sldId="271"/>
            <ac:spMk id="5" creationId="{5AD3F9DD-05A3-C041-9AE2-047CF54C5DA6}"/>
          </ac:spMkLst>
        </pc:spChg>
        <pc:spChg chg="add mod">
          <ac:chgData name="Jan Woitek" userId="500a6fff-44e1-43a0-99cf-58e5f1fe596e" providerId="ADAL" clId="{42A651AB-9490-4C13-A6D2-0E5668F2E365}" dt="2023-11-07T07:19:02.034" v="6315" actId="2711"/>
          <ac:spMkLst>
            <pc:docMk/>
            <pc:sldMk cId="658216767" sldId="271"/>
            <ac:spMk id="5" creationId="{A7C27FE4-9CB3-C7C5-B318-ED05864D2D5D}"/>
          </ac:spMkLst>
        </pc:spChg>
        <pc:spChg chg="add mod">
          <ac:chgData name="Jan Woitek" userId="500a6fff-44e1-43a0-99cf-58e5f1fe596e" providerId="ADAL" clId="{42A651AB-9490-4C13-A6D2-0E5668F2E365}" dt="2023-11-07T07:19:07.915" v="6316" actId="2711"/>
          <ac:spMkLst>
            <pc:docMk/>
            <pc:sldMk cId="658216767" sldId="271"/>
            <ac:spMk id="6" creationId="{AB0B60D9-534C-A51E-59DE-060F88685AD0}"/>
          </ac:spMkLst>
        </pc:spChg>
        <pc:spChg chg="del mod">
          <ac:chgData name="Jan Woitek" userId="500a6fff-44e1-43a0-99cf-58e5f1fe596e" providerId="ADAL" clId="{42A651AB-9490-4C13-A6D2-0E5668F2E365}" dt="2023-11-07T07:02:09.786" v="6239" actId="478"/>
          <ac:spMkLst>
            <pc:docMk/>
            <pc:sldMk cId="658216767" sldId="271"/>
            <ac:spMk id="12" creationId="{00000000-0000-0000-0000-000000000000}"/>
          </ac:spMkLst>
        </pc:spChg>
        <pc:spChg chg="mod">
          <ac:chgData name="Jan Woitek" userId="500a6fff-44e1-43a0-99cf-58e5f1fe596e" providerId="ADAL" clId="{42A651AB-9490-4C13-A6D2-0E5668F2E365}" dt="2023-11-07T07:09:46.080" v="6311" actId="1076"/>
          <ac:spMkLst>
            <pc:docMk/>
            <pc:sldMk cId="658216767" sldId="271"/>
            <ac:spMk id="16" creationId="{00000000-0000-0000-0000-000000000000}"/>
          </ac:spMkLst>
        </pc:spChg>
        <pc:cxnChg chg="del">
          <ac:chgData name="Jan Woitek" userId="500a6fff-44e1-43a0-99cf-58e5f1fe596e" providerId="ADAL" clId="{42A651AB-9490-4C13-A6D2-0E5668F2E365}" dt="2023-11-07T07:02:13.067" v="6240" actId="478"/>
          <ac:cxnSpMkLst>
            <pc:docMk/>
            <pc:sldMk cId="658216767" sldId="271"/>
            <ac:cxnSpMk id="8" creationId="{00000000-0000-0000-0000-000000000000}"/>
          </ac:cxnSpMkLst>
        </pc:cxnChg>
      </pc:sldChg>
      <pc:sldChg chg="addSp delSp modSp add mod">
        <pc:chgData name="Jan Woitek" userId="500a6fff-44e1-43a0-99cf-58e5f1fe596e" providerId="ADAL" clId="{42A651AB-9490-4C13-A6D2-0E5668F2E365}" dt="2024-02-06T07:50:30.581" v="10456" actId="20577"/>
        <pc:sldMkLst>
          <pc:docMk/>
          <pc:sldMk cId="1895795940" sldId="272"/>
        </pc:sldMkLst>
        <pc:spChg chg="mod">
          <ac:chgData name="Jan Woitek" userId="500a6fff-44e1-43a0-99cf-58e5f1fe596e" providerId="ADAL" clId="{42A651AB-9490-4C13-A6D2-0E5668F2E365}" dt="2024-01-03T09:05:46.531" v="9672" actId="20577"/>
          <ac:spMkLst>
            <pc:docMk/>
            <pc:sldMk cId="1895795940" sldId="272"/>
            <ac:spMk id="2" creationId="{00000000-0000-0000-0000-000000000000}"/>
          </ac:spMkLst>
        </pc:spChg>
        <pc:spChg chg="add del mod">
          <ac:chgData name="Jan Woitek" userId="500a6fff-44e1-43a0-99cf-58e5f1fe596e" providerId="ADAL" clId="{42A651AB-9490-4C13-A6D2-0E5668F2E365}" dt="2024-02-06T07:50:09.562" v="10455" actId="20577"/>
          <ac:spMkLst>
            <pc:docMk/>
            <pc:sldMk cId="1895795940" sldId="272"/>
            <ac:spMk id="3" creationId="{C364B387-BB61-293F-8DC7-41B65E7EA528}"/>
          </ac:spMkLst>
        </pc:spChg>
        <pc:spChg chg="add del mod">
          <ac:chgData name="Jan Woitek" userId="500a6fff-44e1-43a0-99cf-58e5f1fe596e" providerId="ADAL" clId="{42A651AB-9490-4C13-A6D2-0E5668F2E365}" dt="2023-11-07T06:57:11.156" v="6100" actId="33987"/>
          <ac:spMkLst>
            <pc:docMk/>
            <pc:sldMk cId="1895795940" sldId="272"/>
            <ac:spMk id="5" creationId="{0D5CE022-D403-83B3-EE06-60F81F6F4C88}"/>
          </ac:spMkLst>
        </pc:spChg>
        <pc:spChg chg="add del mod">
          <ac:chgData name="Jan Woitek" userId="500a6fff-44e1-43a0-99cf-58e5f1fe596e" providerId="ADAL" clId="{42A651AB-9490-4C13-A6D2-0E5668F2E365}" dt="2023-11-06T13:01:13.053" v="5620" actId="478"/>
          <ac:spMkLst>
            <pc:docMk/>
            <pc:sldMk cId="1895795940" sldId="272"/>
            <ac:spMk id="5" creationId="{7241437F-C516-7A3E-5A4C-7449EA1C4B2D}"/>
          </ac:spMkLst>
        </pc:spChg>
        <pc:spChg chg="add del mod">
          <ac:chgData name="Jan Woitek" userId="500a6fff-44e1-43a0-99cf-58e5f1fe596e" providerId="ADAL" clId="{42A651AB-9490-4C13-A6D2-0E5668F2E365}" dt="2023-11-16T13:13:06.702" v="7303" actId="478"/>
          <ac:spMkLst>
            <pc:docMk/>
            <pc:sldMk cId="1895795940" sldId="272"/>
            <ac:spMk id="6" creationId="{268483D8-847A-7D31-EB2A-EA9033AEB6E5}"/>
          </ac:spMkLst>
        </pc:spChg>
        <pc:spChg chg="add del mod">
          <ac:chgData name="Jan Woitek" userId="500a6fff-44e1-43a0-99cf-58e5f1fe596e" providerId="ADAL" clId="{42A651AB-9490-4C13-A6D2-0E5668F2E365}" dt="2023-11-06T13:01:14.259" v="5622" actId="478"/>
          <ac:spMkLst>
            <pc:docMk/>
            <pc:sldMk cId="1895795940" sldId="272"/>
            <ac:spMk id="6" creationId="{639CD957-1784-0254-A0A5-01577CF5A2DF}"/>
          </ac:spMkLst>
        </pc:spChg>
        <pc:spChg chg="add del mod">
          <ac:chgData name="Jan Woitek" userId="500a6fff-44e1-43a0-99cf-58e5f1fe596e" providerId="ADAL" clId="{42A651AB-9490-4C13-A6D2-0E5668F2E365}" dt="2023-11-06T13:01:13.571" v="5621" actId="478"/>
          <ac:spMkLst>
            <pc:docMk/>
            <pc:sldMk cId="1895795940" sldId="272"/>
            <ac:spMk id="7" creationId="{F9577F4D-FADE-7CDC-E6D7-1C5EBB712C57}"/>
          </ac:spMkLst>
        </pc:spChg>
        <pc:spChg chg="add del mod">
          <ac:chgData name="Jan Woitek" userId="500a6fff-44e1-43a0-99cf-58e5f1fe596e" providerId="ADAL" clId="{42A651AB-9490-4C13-A6D2-0E5668F2E365}" dt="2023-11-06T13:01:10.118" v="5615" actId="478"/>
          <ac:spMkLst>
            <pc:docMk/>
            <pc:sldMk cId="1895795940" sldId="272"/>
            <ac:spMk id="9" creationId="{E82CBBA9-3746-48A3-76C4-6973AB3871D5}"/>
          </ac:spMkLst>
        </pc:spChg>
        <pc:spChg chg="add del mod">
          <ac:chgData name="Jan Woitek" userId="500a6fff-44e1-43a0-99cf-58e5f1fe596e" providerId="ADAL" clId="{42A651AB-9490-4C13-A6D2-0E5668F2E365}" dt="2023-11-06T13:01:11.016" v="5616" actId="478"/>
          <ac:spMkLst>
            <pc:docMk/>
            <pc:sldMk cId="1895795940" sldId="272"/>
            <ac:spMk id="10" creationId="{496E34C3-7D8C-2DD2-AD5F-8A279AA68F12}"/>
          </ac:spMkLst>
        </pc:spChg>
        <pc:spChg chg="add del mod">
          <ac:chgData name="Jan Woitek" userId="500a6fff-44e1-43a0-99cf-58e5f1fe596e" providerId="ADAL" clId="{42A651AB-9490-4C13-A6D2-0E5668F2E365}" dt="2023-11-06T13:01:11.458" v="5617" actId="478"/>
          <ac:spMkLst>
            <pc:docMk/>
            <pc:sldMk cId="1895795940" sldId="272"/>
            <ac:spMk id="11" creationId="{36F16A6B-AC13-110D-AB01-3CEDF50B77C1}"/>
          </ac:spMkLst>
        </pc:spChg>
        <pc:spChg chg="del mod">
          <ac:chgData name="Jan Woitek" userId="500a6fff-44e1-43a0-99cf-58e5f1fe596e" providerId="ADAL" clId="{42A651AB-9490-4C13-A6D2-0E5668F2E365}" dt="2023-11-07T06:55:18.092" v="6090" actId="478"/>
          <ac:spMkLst>
            <pc:docMk/>
            <pc:sldMk cId="1895795940" sldId="272"/>
            <ac:spMk id="12" creationId="{00000000-0000-0000-0000-000000000000}"/>
          </ac:spMkLst>
        </pc:spChg>
        <pc:spChg chg="add del mod">
          <ac:chgData name="Jan Woitek" userId="500a6fff-44e1-43a0-99cf-58e5f1fe596e" providerId="ADAL" clId="{42A651AB-9490-4C13-A6D2-0E5668F2E365}" dt="2023-11-06T13:01:11.892" v="5618" actId="478"/>
          <ac:spMkLst>
            <pc:docMk/>
            <pc:sldMk cId="1895795940" sldId="272"/>
            <ac:spMk id="13" creationId="{E5CA262F-9629-62F0-A60C-CDEFE00A1209}"/>
          </ac:spMkLst>
        </pc:spChg>
        <pc:spChg chg="add del mod">
          <ac:chgData name="Jan Woitek" userId="500a6fff-44e1-43a0-99cf-58e5f1fe596e" providerId="ADAL" clId="{42A651AB-9490-4C13-A6D2-0E5668F2E365}" dt="2023-11-06T13:01:14.705" v="5623" actId="478"/>
          <ac:spMkLst>
            <pc:docMk/>
            <pc:sldMk cId="1895795940" sldId="272"/>
            <ac:spMk id="14" creationId="{23E022BC-54E4-897C-F359-2C8F25EFD099}"/>
          </ac:spMkLst>
        </pc:spChg>
        <pc:spChg chg="add del mod">
          <ac:chgData name="Jan Woitek" userId="500a6fff-44e1-43a0-99cf-58e5f1fe596e" providerId="ADAL" clId="{42A651AB-9490-4C13-A6D2-0E5668F2E365}" dt="2023-11-06T13:01:12.382" v="5619" actId="478"/>
          <ac:spMkLst>
            <pc:docMk/>
            <pc:sldMk cId="1895795940" sldId="272"/>
            <ac:spMk id="15" creationId="{1B675D48-BC83-0BD3-42CD-227C8AD49670}"/>
          </ac:spMkLst>
        </pc:spChg>
        <pc:spChg chg="del mod">
          <ac:chgData name="Jan Woitek" userId="500a6fff-44e1-43a0-99cf-58e5f1fe596e" providerId="ADAL" clId="{42A651AB-9490-4C13-A6D2-0E5668F2E365}" dt="2023-11-06T13:07:10.020" v="5841" actId="478"/>
          <ac:spMkLst>
            <pc:docMk/>
            <pc:sldMk cId="1895795940" sldId="272"/>
            <ac:spMk id="16" creationId="{00000000-0000-0000-0000-000000000000}"/>
          </ac:spMkLst>
        </pc:spChg>
        <pc:spChg chg="add mod">
          <ac:chgData name="Jan Woitek" userId="500a6fff-44e1-43a0-99cf-58e5f1fe596e" providerId="ADAL" clId="{42A651AB-9490-4C13-A6D2-0E5668F2E365}" dt="2023-11-07T06:55:14.236" v="6088" actId="13822"/>
          <ac:spMkLst>
            <pc:docMk/>
            <pc:sldMk cId="1895795940" sldId="272"/>
            <ac:spMk id="17" creationId="{1EC24403-89B0-8A94-C884-3AA1452AF492}"/>
          </ac:spMkLst>
        </pc:spChg>
        <pc:spChg chg="add del mod">
          <ac:chgData name="Jan Woitek" userId="500a6fff-44e1-43a0-99cf-58e5f1fe596e" providerId="ADAL" clId="{42A651AB-9490-4C13-A6D2-0E5668F2E365}" dt="2023-11-07T07:06:42.726" v="6254" actId="1076"/>
          <ac:spMkLst>
            <pc:docMk/>
            <pc:sldMk cId="1895795940" sldId="272"/>
            <ac:spMk id="18" creationId="{28E8E875-E685-C42D-305F-B434097B46BA}"/>
          </ac:spMkLst>
        </pc:spChg>
        <pc:spChg chg="add mod">
          <ac:chgData name="Jan Woitek" userId="500a6fff-44e1-43a0-99cf-58e5f1fe596e" providerId="ADAL" clId="{42A651AB-9490-4C13-A6D2-0E5668F2E365}" dt="2023-11-07T07:18:19.675" v="6313" actId="20577"/>
          <ac:spMkLst>
            <pc:docMk/>
            <pc:sldMk cId="1895795940" sldId="272"/>
            <ac:spMk id="20" creationId="{C0E60020-3C1B-3A24-8DE4-1AC729792CC3}"/>
          </ac:spMkLst>
        </pc:spChg>
        <pc:spChg chg="add mod">
          <ac:chgData name="Jan Woitek" userId="500a6fff-44e1-43a0-99cf-58e5f1fe596e" providerId="ADAL" clId="{42A651AB-9490-4C13-A6D2-0E5668F2E365}" dt="2023-11-20T15:51:19.950" v="8734" actId="20577"/>
          <ac:spMkLst>
            <pc:docMk/>
            <pc:sldMk cId="1895795940" sldId="272"/>
            <ac:spMk id="21" creationId="{9DD0837E-9C0A-9212-7D69-8B623455F769}"/>
          </ac:spMkLst>
        </pc:spChg>
        <pc:spChg chg="add mod">
          <ac:chgData name="Jan Woitek" userId="500a6fff-44e1-43a0-99cf-58e5f1fe596e" providerId="ADAL" clId="{42A651AB-9490-4C13-A6D2-0E5668F2E365}" dt="2023-11-07T06:55:14.236" v="6088" actId="13822"/>
          <ac:spMkLst>
            <pc:docMk/>
            <pc:sldMk cId="1895795940" sldId="272"/>
            <ac:spMk id="22" creationId="{2E1C9C66-74B6-3D63-FFC5-F0E99221FD23}"/>
          </ac:spMkLst>
        </pc:spChg>
        <pc:spChg chg="add mod">
          <ac:chgData name="Jan Woitek" userId="500a6fff-44e1-43a0-99cf-58e5f1fe596e" providerId="ADAL" clId="{42A651AB-9490-4C13-A6D2-0E5668F2E365}" dt="2023-11-07T06:55:14.236" v="6088" actId="13822"/>
          <ac:spMkLst>
            <pc:docMk/>
            <pc:sldMk cId="1895795940" sldId="272"/>
            <ac:spMk id="23" creationId="{24275479-2084-5C06-2C41-0320988C6FD4}"/>
          </ac:spMkLst>
        </pc:spChg>
        <pc:spChg chg="add mod">
          <ac:chgData name="Jan Woitek" userId="500a6fff-44e1-43a0-99cf-58e5f1fe596e" providerId="ADAL" clId="{42A651AB-9490-4C13-A6D2-0E5668F2E365}" dt="2023-11-07T06:55:14.236" v="6088" actId="13822"/>
          <ac:spMkLst>
            <pc:docMk/>
            <pc:sldMk cId="1895795940" sldId="272"/>
            <ac:spMk id="24" creationId="{2B4C7F20-D390-2AA5-4DDD-963D697CEA21}"/>
          </ac:spMkLst>
        </pc:spChg>
        <pc:spChg chg="add mod">
          <ac:chgData name="Jan Woitek" userId="500a6fff-44e1-43a0-99cf-58e5f1fe596e" providerId="ADAL" clId="{42A651AB-9490-4C13-A6D2-0E5668F2E365}" dt="2024-02-06T07:50:30.581" v="10456" actId="20577"/>
          <ac:spMkLst>
            <pc:docMk/>
            <pc:sldMk cId="1895795940" sldId="272"/>
            <ac:spMk id="25" creationId="{CC75F881-07BD-3484-1966-C2ADAE4F2E4F}"/>
          </ac:spMkLst>
        </pc:spChg>
        <pc:spChg chg="add mod">
          <ac:chgData name="Jan Woitek" userId="500a6fff-44e1-43a0-99cf-58e5f1fe596e" providerId="ADAL" clId="{42A651AB-9490-4C13-A6D2-0E5668F2E365}" dt="2023-11-20T15:51:17.901" v="8732" actId="20577"/>
          <ac:spMkLst>
            <pc:docMk/>
            <pc:sldMk cId="1895795940" sldId="272"/>
            <ac:spMk id="26" creationId="{37A19CE4-AA49-470D-5799-3C5B81AA6583}"/>
          </ac:spMkLst>
        </pc:spChg>
        <pc:grpChg chg="mod">
          <ac:chgData name="Jan Woitek" userId="500a6fff-44e1-43a0-99cf-58e5f1fe596e" providerId="ADAL" clId="{42A651AB-9490-4C13-A6D2-0E5668F2E365}" dt="2023-11-06T13:07:51.896" v="5848"/>
          <ac:grpSpMkLst>
            <pc:docMk/>
            <pc:sldMk cId="1895795940" sldId="272"/>
            <ac:grpSpMk id="30" creationId="{F4568055-45FD-EC42-EDE0-609B2BFB9C0C}"/>
          </ac:grpSpMkLst>
        </pc:grpChg>
        <pc:inkChg chg="add del">
          <ac:chgData name="Jan Woitek" userId="500a6fff-44e1-43a0-99cf-58e5f1fe596e" providerId="ADAL" clId="{42A651AB-9490-4C13-A6D2-0E5668F2E365}" dt="2023-11-06T13:07:44.438" v="5843" actId="9405"/>
          <ac:inkMkLst>
            <pc:docMk/>
            <pc:sldMk cId="1895795940" sldId="272"/>
            <ac:inkMk id="27" creationId="{28439E00-748D-D218-200F-9B4DD99842A0}"/>
          </ac:inkMkLst>
        </pc:inkChg>
        <pc:inkChg chg="add del mod">
          <ac:chgData name="Jan Woitek" userId="500a6fff-44e1-43a0-99cf-58e5f1fe596e" providerId="ADAL" clId="{42A651AB-9490-4C13-A6D2-0E5668F2E365}" dt="2023-11-06T13:07:52.056" v="5849" actId="9405"/>
          <ac:inkMkLst>
            <pc:docMk/>
            <pc:sldMk cId="1895795940" sldId="272"/>
            <ac:inkMk id="28" creationId="{5735FFDE-5759-C3E5-F940-71F16268AF38}"/>
          </ac:inkMkLst>
        </pc:inkChg>
        <pc:inkChg chg="add del mod">
          <ac:chgData name="Jan Woitek" userId="500a6fff-44e1-43a0-99cf-58e5f1fe596e" providerId="ADAL" clId="{42A651AB-9490-4C13-A6D2-0E5668F2E365}" dt="2023-11-06T13:07:51.896" v="5848"/>
          <ac:inkMkLst>
            <pc:docMk/>
            <pc:sldMk cId="1895795940" sldId="272"/>
            <ac:inkMk id="29" creationId="{0E97F44C-ECCA-C771-BC71-711F2BDE3FF0}"/>
          </ac:inkMkLst>
        </pc:inkChg>
        <pc:cxnChg chg="del">
          <ac:chgData name="Jan Woitek" userId="500a6fff-44e1-43a0-99cf-58e5f1fe596e" providerId="ADAL" clId="{42A651AB-9490-4C13-A6D2-0E5668F2E365}" dt="2023-11-06T12:51:43.274" v="5537" actId="478"/>
          <ac:cxnSpMkLst>
            <pc:docMk/>
            <pc:sldMk cId="1895795940" sldId="272"/>
            <ac:cxnSpMk id="8" creationId="{00000000-0000-0000-0000-000000000000}"/>
          </ac:cxnSpMkLst>
        </pc:cxnChg>
        <pc:cxnChg chg="add mod">
          <ac:chgData name="Jan Woitek" userId="500a6fff-44e1-43a0-99cf-58e5f1fe596e" providerId="ADAL" clId="{42A651AB-9490-4C13-A6D2-0E5668F2E365}" dt="2023-11-07T07:07:23.675" v="6256" actId="478"/>
          <ac:cxnSpMkLst>
            <pc:docMk/>
            <pc:sldMk cId="1895795940" sldId="272"/>
            <ac:cxnSpMk id="32" creationId="{3C2A963D-B7A8-A885-3D40-E464FE379470}"/>
          </ac:cxnSpMkLst>
        </pc:cxnChg>
        <pc:cxnChg chg="add mod">
          <ac:chgData name="Jan Woitek" userId="500a6fff-44e1-43a0-99cf-58e5f1fe596e" providerId="ADAL" clId="{42A651AB-9490-4C13-A6D2-0E5668F2E365}" dt="2023-11-07T07:07:23.675" v="6256" actId="478"/>
          <ac:cxnSpMkLst>
            <pc:docMk/>
            <pc:sldMk cId="1895795940" sldId="272"/>
            <ac:cxnSpMk id="33" creationId="{9D480333-22ED-6680-4634-1EA30780DC9F}"/>
          </ac:cxnSpMkLst>
        </pc:cxnChg>
        <pc:cxnChg chg="add mod">
          <ac:chgData name="Jan Woitek" userId="500a6fff-44e1-43a0-99cf-58e5f1fe596e" providerId="ADAL" clId="{42A651AB-9490-4C13-A6D2-0E5668F2E365}" dt="2023-11-07T06:55:14.236" v="6088" actId="13822"/>
          <ac:cxnSpMkLst>
            <pc:docMk/>
            <pc:sldMk cId="1895795940" sldId="272"/>
            <ac:cxnSpMk id="38" creationId="{514BA444-91E8-FC08-EBDC-E30841DFB028}"/>
          </ac:cxnSpMkLst>
        </pc:cxnChg>
        <pc:cxnChg chg="add mod">
          <ac:chgData name="Jan Woitek" userId="500a6fff-44e1-43a0-99cf-58e5f1fe596e" providerId="ADAL" clId="{42A651AB-9490-4C13-A6D2-0E5668F2E365}" dt="2023-11-07T06:55:14.236" v="6088" actId="13822"/>
          <ac:cxnSpMkLst>
            <pc:docMk/>
            <pc:sldMk cId="1895795940" sldId="272"/>
            <ac:cxnSpMk id="40" creationId="{A51C6BCF-59DE-B4A6-4451-933C1EA4EDF9}"/>
          </ac:cxnSpMkLst>
        </pc:cxnChg>
        <pc:cxnChg chg="add mod">
          <ac:chgData name="Jan Woitek" userId="500a6fff-44e1-43a0-99cf-58e5f1fe596e" providerId="ADAL" clId="{42A651AB-9490-4C13-A6D2-0E5668F2E365}" dt="2023-11-07T06:55:14.236" v="6088" actId="13822"/>
          <ac:cxnSpMkLst>
            <pc:docMk/>
            <pc:sldMk cId="1895795940" sldId="272"/>
            <ac:cxnSpMk id="43" creationId="{A6235E46-62AD-584A-FF0E-9B540BA3E8BD}"/>
          </ac:cxnSpMkLst>
        </pc:cxnChg>
        <pc:cxnChg chg="add mod">
          <ac:chgData name="Jan Woitek" userId="500a6fff-44e1-43a0-99cf-58e5f1fe596e" providerId="ADAL" clId="{42A651AB-9490-4C13-A6D2-0E5668F2E365}" dt="2023-11-07T06:55:14.236" v="6088" actId="13822"/>
          <ac:cxnSpMkLst>
            <pc:docMk/>
            <pc:sldMk cId="1895795940" sldId="272"/>
            <ac:cxnSpMk id="45" creationId="{8ED937CA-FB9C-2925-384A-78FE49CD3DE1}"/>
          </ac:cxnSpMkLst>
        </pc:cxnChg>
        <pc:cxnChg chg="add mod">
          <ac:chgData name="Jan Woitek" userId="500a6fff-44e1-43a0-99cf-58e5f1fe596e" providerId="ADAL" clId="{42A651AB-9490-4C13-A6D2-0E5668F2E365}" dt="2023-11-07T06:55:14.236" v="6088" actId="13822"/>
          <ac:cxnSpMkLst>
            <pc:docMk/>
            <pc:sldMk cId="1895795940" sldId="272"/>
            <ac:cxnSpMk id="48" creationId="{C9ADA4D7-598D-051E-EB28-410E0EDEF5A2}"/>
          </ac:cxnSpMkLst>
        </pc:cxnChg>
        <pc:cxnChg chg="add mod">
          <ac:chgData name="Jan Woitek" userId="500a6fff-44e1-43a0-99cf-58e5f1fe596e" providerId="ADAL" clId="{42A651AB-9490-4C13-A6D2-0E5668F2E365}" dt="2023-11-07T06:55:14.236" v="6088" actId="13822"/>
          <ac:cxnSpMkLst>
            <pc:docMk/>
            <pc:sldMk cId="1895795940" sldId="272"/>
            <ac:cxnSpMk id="51" creationId="{C52CF504-29CE-B58B-827D-170494F6F1C4}"/>
          </ac:cxnSpMkLst>
        </pc:cxnChg>
        <pc:cxnChg chg="add mod">
          <ac:chgData name="Jan Woitek" userId="500a6fff-44e1-43a0-99cf-58e5f1fe596e" providerId="ADAL" clId="{42A651AB-9490-4C13-A6D2-0E5668F2E365}" dt="2023-11-07T06:55:14.236" v="6088" actId="13822"/>
          <ac:cxnSpMkLst>
            <pc:docMk/>
            <pc:sldMk cId="1895795940" sldId="272"/>
            <ac:cxnSpMk id="53" creationId="{05F397DF-AC77-FA92-9216-EB8D3320238C}"/>
          </ac:cxnSpMkLst>
        </pc:cxnChg>
        <pc:cxnChg chg="add mod">
          <ac:chgData name="Jan Woitek" userId="500a6fff-44e1-43a0-99cf-58e5f1fe596e" providerId="ADAL" clId="{42A651AB-9490-4C13-A6D2-0E5668F2E365}" dt="2023-11-07T06:55:14.236" v="6088" actId="13822"/>
          <ac:cxnSpMkLst>
            <pc:docMk/>
            <pc:sldMk cId="1895795940" sldId="272"/>
            <ac:cxnSpMk id="56" creationId="{86098B39-24FD-C019-0246-E287AECF9B1D}"/>
          </ac:cxnSpMkLst>
        </pc:cxnChg>
        <pc:cxnChg chg="add mod">
          <ac:chgData name="Jan Woitek" userId="500a6fff-44e1-43a0-99cf-58e5f1fe596e" providerId="ADAL" clId="{42A651AB-9490-4C13-A6D2-0E5668F2E365}" dt="2023-11-07T07:06:42.726" v="6254" actId="1076"/>
          <ac:cxnSpMkLst>
            <pc:docMk/>
            <pc:sldMk cId="1895795940" sldId="272"/>
            <ac:cxnSpMk id="59" creationId="{859174F5-6F79-87AA-1C27-D71C2788EAEA}"/>
          </ac:cxnSpMkLst>
        </pc:cxnChg>
        <pc:cxnChg chg="add mod">
          <ac:chgData name="Jan Woitek" userId="500a6fff-44e1-43a0-99cf-58e5f1fe596e" providerId="ADAL" clId="{42A651AB-9490-4C13-A6D2-0E5668F2E365}" dt="2023-11-20T09:29:49.277" v="7481" actId="1076"/>
          <ac:cxnSpMkLst>
            <pc:docMk/>
            <pc:sldMk cId="1895795940" sldId="272"/>
            <ac:cxnSpMk id="62" creationId="{A91581FD-E35F-774E-3B67-453D649075FB}"/>
          </ac:cxnSpMkLst>
        </pc:cxnChg>
        <pc:cxnChg chg="add mod">
          <ac:chgData name="Jan Woitek" userId="500a6fff-44e1-43a0-99cf-58e5f1fe596e" providerId="ADAL" clId="{42A651AB-9490-4C13-A6D2-0E5668F2E365}" dt="2023-11-07T06:55:14.236" v="6088" actId="13822"/>
          <ac:cxnSpMkLst>
            <pc:docMk/>
            <pc:sldMk cId="1895795940" sldId="272"/>
            <ac:cxnSpMk id="64" creationId="{51B800D2-1182-5B05-D365-943280325749}"/>
          </ac:cxnSpMkLst>
        </pc:cxnChg>
        <pc:cxnChg chg="add mod">
          <ac:chgData name="Jan Woitek" userId="500a6fff-44e1-43a0-99cf-58e5f1fe596e" providerId="ADAL" clId="{42A651AB-9490-4C13-A6D2-0E5668F2E365}" dt="2023-11-07T06:55:14.236" v="6088" actId="13822"/>
          <ac:cxnSpMkLst>
            <pc:docMk/>
            <pc:sldMk cId="1895795940" sldId="272"/>
            <ac:cxnSpMk id="66" creationId="{7101E1DC-9252-8F04-A651-194280844261}"/>
          </ac:cxnSpMkLst>
        </pc:cxnChg>
        <pc:cxnChg chg="add mod">
          <ac:chgData name="Jan Woitek" userId="500a6fff-44e1-43a0-99cf-58e5f1fe596e" providerId="ADAL" clId="{42A651AB-9490-4C13-A6D2-0E5668F2E365}" dt="2023-11-07T06:55:14.236" v="6088" actId="13822"/>
          <ac:cxnSpMkLst>
            <pc:docMk/>
            <pc:sldMk cId="1895795940" sldId="272"/>
            <ac:cxnSpMk id="68" creationId="{E2CB450A-52BF-5087-E563-D3422B52D7B2}"/>
          </ac:cxnSpMkLst>
        </pc:cxnChg>
        <pc:cxnChg chg="add mod">
          <ac:chgData name="Jan Woitek" userId="500a6fff-44e1-43a0-99cf-58e5f1fe596e" providerId="ADAL" clId="{42A651AB-9490-4C13-A6D2-0E5668F2E365}" dt="2023-11-07T06:55:14.236" v="6088" actId="13822"/>
          <ac:cxnSpMkLst>
            <pc:docMk/>
            <pc:sldMk cId="1895795940" sldId="272"/>
            <ac:cxnSpMk id="71" creationId="{B2D815A4-56BD-ABD3-7B32-1DF7D7D56A73}"/>
          </ac:cxnSpMkLst>
        </pc:cxnChg>
        <pc:cxnChg chg="add mod">
          <ac:chgData name="Jan Woitek" userId="500a6fff-44e1-43a0-99cf-58e5f1fe596e" providerId="ADAL" clId="{42A651AB-9490-4C13-A6D2-0E5668F2E365}" dt="2023-11-07T06:55:14.236" v="6088" actId="13822"/>
          <ac:cxnSpMkLst>
            <pc:docMk/>
            <pc:sldMk cId="1895795940" sldId="272"/>
            <ac:cxnSpMk id="74" creationId="{6BE57FEB-FD55-DF90-1E1F-039DB287A048}"/>
          </ac:cxnSpMkLst>
        </pc:cxnChg>
        <pc:cxnChg chg="add mod">
          <ac:chgData name="Jan Woitek" userId="500a6fff-44e1-43a0-99cf-58e5f1fe596e" providerId="ADAL" clId="{42A651AB-9490-4C13-A6D2-0E5668F2E365}" dt="2023-11-20T09:29:49.277" v="7481" actId="1076"/>
          <ac:cxnSpMkLst>
            <pc:docMk/>
            <pc:sldMk cId="1895795940" sldId="272"/>
            <ac:cxnSpMk id="77" creationId="{E2771122-A0FD-3DAD-4E45-58D9DDCE8200}"/>
          </ac:cxnSpMkLst>
        </pc:cxnChg>
        <pc:cxnChg chg="add mod">
          <ac:chgData name="Jan Woitek" userId="500a6fff-44e1-43a0-99cf-58e5f1fe596e" providerId="ADAL" clId="{42A651AB-9490-4C13-A6D2-0E5668F2E365}" dt="2023-11-07T06:55:14.236" v="6088" actId="13822"/>
          <ac:cxnSpMkLst>
            <pc:docMk/>
            <pc:sldMk cId="1895795940" sldId="272"/>
            <ac:cxnSpMk id="79" creationId="{D7580A5B-FDCD-7D95-514D-61B3D2FE2F11}"/>
          </ac:cxnSpMkLst>
        </pc:cxnChg>
      </pc:sldChg>
      <pc:sldChg chg="addSp delSp modSp add mod">
        <pc:chgData name="Jan Woitek" userId="500a6fff-44e1-43a0-99cf-58e5f1fe596e" providerId="ADAL" clId="{42A651AB-9490-4C13-A6D2-0E5668F2E365}" dt="2023-11-07T09:16:59.597" v="6488" actId="20577"/>
        <pc:sldMkLst>
          <pc:docMk/>
          <pc:sldMk cId="257833588" sldId="273"/>
        </pc:sldMkLst>
        <pc:spChg chg="del">
          <ac:chgData name="Jan Woitek" userId="500a6fff-44e1-43a0-99cf-58e5f1fe596e" providerId="ADAL" clId="{42A651AB-9490-4C13-A6D2-0E5668F2E365}" dt="2023-11-07T08:47:17.756" v="6318" actId="478"/>
          <ac:spMkLst>
            <pc:docMk/>
            <pc:sldMk cId="257833588" sldId="273"/>
            <ac:spMk id="5" creationId="{107A26F8-38E1-82ED-CE67-9CD73BEEB8BD}"/>
          </ac:spMkLst>
        </pc:spChg>
        <pc:spChg chg="del mod">
          <ac:chgData name="Jan Woitek" userId="500a6fff-44e1-43a0-99cf-58e5f1fe596e" providerId="ADAL" clId="{42A651AB-9490-4C13-A6D2-0E5668F2E365}" dt="2023-11-07T08:47:20.832" v="6320" actId="478"/>
          <ac:spMkLst>
            <pc:docMk/>
            <pc:sldMk cId="257833588" sldId="273"/>
            <ac:spMk id="9" creationId="{00000000-0000-0000-0000-000000000000}"/>
          </ac:spMkLst>
        </pc:spChg>
        <pc:spChg chg="mod">
          <ac:chgData name="Jan Woitek" userId="500a6fff-44e1-43a0-99cf-58e5f1fe596e" providerId="ADAL" clId="{42A651AB-9490-4C13-A6D2-0E5668F2E365}" dt="2023-11-07T09:16:59.597" v="6488" actId="20577"/>
          <ac:spMkLst>
            <pc:docMk/>
            <pc:sldMk cId="257833588" sldId="273"/>
            <ac:spMk id="10" creationId="{00000000-0000-0000-0000-000000000000}"/>
          </ac:spMkLst>
        </pc:spChg>
        <pc:spChg chg="mod">
          <ac:chgData name="Jan Woitek" userId="500a6fff-44e1-43a0-99cf-58e5f1fe596e" providerId="ADAL" clId="{42A651AB-9490-4C13-A6D2-0E5668F2E365}" dt="2023-11-07T09:10:22.617" v="6484" actId="1076"/>
          <ac:spMkLst>
            <pc:docMk/>
            <pc:sldMk cId="257833588" sldId="273"/>
            <ac:spMk id="11" creationId="{00000000-0000-0000-0000-000000000000}"/>
          </ac:spMkLst>
        </pc:spChg>
        <pc:spChg chg="del">
          <ac:chgData name="Jan Woitek" userId="500a6fff-44e1-43a0-99cf-58e5f1fe596e" providerId="ADAL" clId="{42A651AB-9490-4C13-A6D2-0E5668F2E365}" dt="2023-11-07T08:47:27.309" v="6322" actId="478"/>
          <ac:spMkLst>
            <pc:docMk/>
            <pc:sldMk cId="257833588" sldId="273"/>
            <ac:spMk id="12" creationId="{00000000-0000-0000-0000-000000000000}"/>
          </ac:spMkLst>
        </pc:spChg>
        <pc:picChg chg="add del mod">
          <ac:chgData name="Jan Woitek" userId="500a6fff-44e1-43a0-99cf-58e5f1fe596e" providerId="ADAL" clId="{42A651AB-9490-4C13-A6D2-0E5668F2E365}" dt="2023-11-07T08:48:38.035" v="6356" actId="478"/>
          <ac:picMkLst>
            <pc:docMk/>
            <pc:sldMk cId="257833588" sldId="273"/>
            <ac:picMk id="3" creationId="{DE52542E-5B02-FD0F-B25B-9157050D4CF9}"/>
          </ac:picMkLst>
        </pc:picChg>
        <pc:picChg chg="del">
          <ac:chgData name="Jan Woitek" userId="500a6fff-44e1-43a0-99cf-58e5f1fe596e" providerId="ADAL" clId="{42A651AB-9490-4C13-A6D2-0E5668F2E365}" dt="2023-11-07T08:47:24.055" v="6321" actId="478"/>
          <ac:picMkLst>
            <pc:docMk/>
            <pc:sldMk cId="257833588" sldId="273"/>
            <ac:picMk id="4" creationId="{00000000-0000-0000-0000-000000000000}"/>
          </ac:picMkLst>
        </pc:picChg>
        <pc:picChg chg="add mod">
          <ac:chgData name="Jan Woitek" userId="500a6fff-44e1-43a0-99cf-58e5f1fe596e" providerId="ADAL" clId="{42A651AB-9490-4C13-A6D2-0E5668F2E365}" dt="2023-11-07T08:49:36.062" v="6365" actId="1076"/>
          <ac:picMkLst>
            <pc:docMk/>
            <pc:sldMk cId="257833588" sldId="273"/>
            <ac:picMk id="7" creationId="{E81B4FB4-F0CF-78F1-7974-8E698B6E1776}"/>
          </ac:picMkLst>
        </pc:picChg>
        <pc:cxnChg chg="del">
          <ac:chgData name="Jan Woitek" userId="500a6fff-44e1-43a0-99cf-58e5f1fe596e" providerId="ADAL" clId="{42A651AB-9490-4C13-A6D2-0E5668F2E365}" dt="2023-11-07T08:47:28.234" v="6323" actId="478"/>
          <ac:cxnSpMkLst>
            <pc:docMk/>
            <pc:sldMk cId="257833588" sldId="273"/>
            <ac:cxnSpMk id="8" creationId="{00000000-0000-0000-0000-000000000000}"/>
          </ac:cxnSpMkLst>
        </pc:cxnChg>
      </pc:sldChg>
      <pc:sldChg chg="addSp delSp modSp add del mod">
        <pc:chgData name="Jan Woitek" userId="500a6fff-44e1-43a0-99cf-58e5f1fe596e" providerId="ADAL" clId="{42A651AB-9490-4C13-A6D2-0E5668F2E365}" dt="2023-11-14T07:19:30.539" v="6799" actId="2696"/>
        <pc:sldMkLst>
          <pc:docMk/>
          <pc:sldMk cId="3813859011" sldId="274"/>
        </pc:sldMkLst>
        <pc:spChg chg="mod">
          <ac:chgData name="Jan Woitek" userId="500a6fff-44e1-43a0-99cf-58e5f1fe596e" providerId="ADAL" clId="{42A651AB-9490-4C13-A6D2-0E5668F2E365}" dt="2023-11-07T12:17:34.717" v="6543" actId="20577"/>
          <ac:spMkLst>
            <pc:docMk/>
            <pc:sldMk cId="3813859011" sldId="274"/>
            <ac:spMk id="2" creationId="{00000000-0000-0000-0000-000000000000}"/>
          </ac:spMkLst>
        </pc:spChg>
        <pc:spChg chg="add del mod">
          <ac:chgData name="Jan Woitek" userId="500a6fff-44e1-43a0-99cf-58e5f1fe596e" providerId="ADAL" clId="{42A651AB-9490-4C13-A6D2-0E5668F2E365}" dt="2023-11-07T09:06:36.774" v="6434"/>
          <ac:spMkLst>
            <pc:docMk/>
            <pc:sldMk cId="3813859011" sldId="274"/>
            <ac:spMk id="3" creationId="{ADAD3B89-9C43-CE2A-D358-50BAE15B733C}"/>
          </ac:spMkLst>
        </pc:spChg>
        <pc:spChg chg="del">
          <ac:chgData name="Jan Woitek" userId="500a6fff-44e1-43a0-99cf-58e5f1fe596e" providerId="ADAL" clId="{42A651AB-9490-4C13-A6D2-0E5668F2E365}" dt="2023-11-07T09:03:54.088" v="6382" actId="478"/>
          <ac:spMkLst>
            <pc:docMk/>
            <pc:sldMk cId="3813859011" sldId="274"/>
            <ac:spMk id="5" creationId="{5AD3F9DD-05A3-C041-9AE2-047CF54C5DA6}"/>
          </ac:spMkLst>
        </pc:spChg>
        <pc:spChg chg="add del mod">
          <ac:chgData name="Jan Woitek" userId="500a6fff-44e1-43a0-99cf-58e5f1fe596e" providerId="ADAL" clId="{42A651AB-9490-4C13-A6D2-0E5668F2E365}" dt="2023-11-07T12:19:34.201" v="6732" actId="20577"/>
          <ac:spMkLst>
            <pc:docMk/>
            <pc:sldMk cId="3813859011" sldId="274"/>
            <ac:spMk id="6" creationId="{A2C835BF-081E-8D4D-FB60-67C243876E01}"/>
          </ac:spMkLst>
        </pc:spChg>
        <pc:spChg chg="del mod">
          <ac:chgData name="Jan Woitek" userId="500a6fff-44e1-43a0-99cf-58e5f1fe596e" providerId="ADAL" clId="{42A651AB-9490-4C13-A6D2-0E5668F2E365}" dt="2023-11-07T09:03:53.227" v="6381" actId="478"/>
          <ac:spMkLst>
            <pc:docMk/>
            <pc:sldMk cId="3813859011" sldId="274"/>
            <ac:spMk id="16" creationId="{00000000-0000-0000-0000-000000000000}"/>
          </ac:spMkLst>
        </pc:spChg>
      </pc:sldChg>
      <pc:sldChg chg="addSp modSp add mod">
        <pc:chgData name="Jan Woitek" userId="500a6fff-44e1-43a0-99cf-58e5f1fe596e" providerId="ADAL" clId="{42A651AB-9490-4C13-A6D2-0E5668F2E365}" dt="2024-02-06T07:59:56.255" v="10480" actId="20577"/>
        <pc:sldMkLst>
          <pc:docMk/>
          <pc:sldMk cId="53393507" sldId="275"/>
        </pc:sldMkLst>
        <pc:spChg chg="add mod">
          <ac:chgData name="Jan Woitek" userId="500a6fff-44e1-43a0-99cf-58e5f1fe596e" providerId="ADAL" clId="{42A651AB-9490-4C13-A6D2-0E5668F2E365}" dt="2023-11-14T07:23:34.331" v="6864" actId="1076"/>
          <ac:spMkLst>
            <pc:docMk/>
            <pc:sldMk cId="53393507" sldId="275"/>
            <ac:spMk id="2" creationId="{0C23F823-D2B8-508B-DF65-1943A33FE2A0}"/>
          </ac:spMkLst>
        </pc:spChg>
        <pc:spChg chg="mod">
          <ac:chgData name="Jan Woitek" userId="500a6fff-44e1-43a0-99cf-58e5f1fe596e" providerId="ADAL" clId="{42A651AB-9490-4C13-A6D2-0E5668F2E365}" dt="2023-11-14T07:19:00.344" v="6743" actId="20577"/>
          <ac:spMkLst>
            <pc:docMk/>
            <pc:sldMk cId="53393507" sldId="275"/>
            <ac:spMk id="5" creationId="{107A26F8-38E1-82ED-CE67-9CD73BEEB8BD}"/>
          </ac:spMkLst>
        </pc:spChg>
        <pc:spChg chg="mod">
          <ac:chgData name="Jan Woitek" userId="500a6fff-44e1-43a0-99cf-58e5f1fe596e" providerId="ADAL" clId="{42A651AB-9490-4C13-A6D2-0E5668F2E365}" dt="2024-02-06T07:59:56.255" v="10480" actId="20577"/>
          <ac:spMkLst>
            <pc:docMk/>
            <pc:sldMk cId="53393507" sldId="275"/>
            <ac:spMk id="9" creationId="{00000000-0000-0000-0000-000000000000}"/>
          </ac:spMkLst>
        </pc:spChg>
        <pc:spChg chg="mod">
          <ac:chgData name="Jan Woitek" userId="500a6fff-44e1-43a0-99cf-58e5f1fe596e" providerId="ADAL" clId="{42A651AB-9490-4C13-A6D2-0E5668F2E365}" dt="2023-11-14T07:18:53.444" v="6742" actId="27636"/>
          <ac:spMkLst>
            <pc:docMk/>
            <pc:sldMk cId="53393507" sldId="275"/>
            <ac:spMk id="10" creationId="{00000000-0000-0000-0000-000000000000}"/>
          </ac:spMkLst>
        </pc:spChg>
        <pc:spChg chg="mod">
          <ac:chgData name="Jan Woitek" userId="500a6fff-44e1-43a0-99cf-58e5f1fe596e" providerId="ADAL" clId="{42A651AB-9490-4C13-A6D2-0E5668F2E365}" dt="2023-11-14T07:18:38.318" v="6738" actId="1076"/>
          <ac:spMkLst>
            <pc:docMk/>
            <pc:sldMk cId="53393507" sldId="275"/>
            <ac:spMk id="11" creationId="{00000000-0000-0000-0000-000000000000}"/>
          </ac:spMkLst>
        </pc:spChg>
        <pc:picChg chg="add mod">
          <ac:chgData name="Jan Woitek" userId="500a6fff-44e1-43a0-99cf-58e5f1fe596e" providerId="ADAL" clId="{42A651AB-9490-4C13-A6D2-0E5668F2E365}" dt="2023-11-14T07:23:39.086" v="6865" actId="1076"/>
          <ac:picMkLst>
            <pc:docMk/>
            <pc:sldMk cId="53393507" sldId="275"/>
            <ac:picMk id="6" creationId="{56BB6AC1-03DF-3E27-EF8C-6977175619BB}"/>
          </ac:picMkLst>
        </pc:picChg>
      </pc:sldChg>
      <pc:sldChg chg="addSp delSp modSp add mod">
        <pc:chgData name="Jan Woitek" userId="500a6fff-44e1-43a0-99cf-58e5f1fe596e" providerId="ADAL" clId="{42A651AB-9490-4C13-A6D2-0E5668F2E365}" dt="2024-02-06T07:59:37.465" v="10479" actId="20577"/>
        <pc:sldMkLst>
          <pc:docMk/>
          <pc:sldMk cId="1082773021" sldId="276"/>
        </pc:sldMkLst>
        <pc:spChg chg="del">
          <ac:chgData name="Jan Woitek" userId="500a6fff-44e1-43a0-99cf-58e5f1fe596e" providerId="ADAL" clId="{42A651AB-9490-4C13-A6D2-0E5668F2E365}" dt="2023-11-14T08:43:51.431" v="6877" actId="478"/>
          <ac:spMkLst>
            <pc:docMk/>
            <pc:sldMk cId="1082773021" sldId="276"/>
            <ac:spMk id="2" creationId="{0C23F823-D2B8-508B-DF65-1943A33FE2A0}"/>
          </ac:spMkLst>
        </pc:spChg>
        <pc:spChg chg="add mod">
          <ac:chgData name="Jan Woitek" userId="500a6fff-44e1-43a0-99cf-58e5f1fe596e" providerId="ADAL" clId="{42A651AB-9490-4C13-A6D2-0E5668F2E365}" dt="2023-11-14T08:49:34.202" v="6879"/>
          <ac:spMkLst>
            <pc:docMk/>
            <pc:sldMk cId="1082773021" sldId="276"/>
            <ac:spMk id="3" creationId="{60148180-9D3C-410C-1229-0F52D5717C1D}"/>
          </ac:spMkLst>
        </pc:spChg>
        <pc:spChg chg="mod">
          <ac:chgData name="Jan Woitek" userId="500a6fff-44e1-43a0-99cf-58e5f1fe596e" providerId="ADAL" clId="{42A651AB-9490-4C13-A6D2-0E5668F2E365}" dt="2024-02-06T07:59:37.465" v="10479" actId="20577"/>
          <ac:spMkLst>
            <pc:docMk/>
            <pc:sldMk cId="1082773021" sldId="276"/>
            <ac:spMk id="9" creationId="{00000000-0000-0000-0000-000000000000}"/>
          </ac:spMkLst>
        </pc:spChg>
        <pc:spChg chg="mod">
          <ac:chgData name="Jan Woitek" userId="500a6fff-44e1-43a0-99cf-58e5f1fe596e" providerId="ADAL" clId="{42A651AB-9490-4C13-A6D2-0E5668F2E365}" dt="2023-11-14T08:43:47.313" v="6875" actId="20577"/>
          <ac:spMkLst>
            <pc:docMk/>
            <pc:sldMk cId="1082773021" sldId="276"/>
            <ac:spMk id="10" creationId="{00000000-0000-0000-0000-000000000000}"/>
          </ac:spMkLst>
        </pc:spChg>
        <pc:picChg chg="del mod">
          <ac:chgData name="Jan Woitek" userId="500a6fff-44e1-43a0-99cf-58e5f1fe596e" providerId="ADAL" clId="{42A651AB-9490-4C13-A6D2-0E5668F2E365}" dt="2023-11-14T08:43:52.012" v="6878" actId="478"/>
          <ac:picMkLst>
            <pc:docMk/>
            <pc:sldMk cId="1082773021" sldId="276"/>
            <ac:picMk id="6" creationId="{56BB6AC1-03DF-3E27-EF8C-6977175619BB}"/>
          </ac:picMkLst>
        </pc:picChg>
        <pc:picChg chg="add mod">
          <ac:chgData name="Jan Woitek" userId="500a6fff-44e1-43a0-99cf-58e5f1fe596e" providerId="ADAL" clId="{42A651AB-9490-4C13-A6D2-0E5668F2E365}" dt="2023-11-14T08:49:56.214" v="6884" actId="1076"/>
          <ac:picMkLst>
            <pc:docMk/>
            <pc:sldMk cId="1082773021" sldId="276"/>
            <ac:picMk id="13" creationId="{2882D889-1BA6-5466-388C-B204B22FD637}"/>
          </ac:picMkLst>
        </pc:picChg>
      </pc:sldChg>
      <pc:sldChg chg="addSp delSp modSp add mod">
        <pc:chgData name="Jan Woitek" userId="500a6fff-44e1-43a0-99cf-58e5f1fe596e" providerId="ADAL" clId="{42A651AB-9490-4C13-A6D2-0E5668F2E365}" dt="2023-11-23T09:01:05.288" v="8926" actId="20577"/>
        <pc:sldMkLst>
          <pc:docMk/>
          <pc:sldMk cId="3146690155" sldId="277"/>
        </pc:sldMkLst>
        <pc:spChg chg="add mod">
          <ac:chgData name="Jan Woitek" userId="500a6fff-44e1-43a0-99cf-58e5f1fe596e" providerId="ADAL" clId="{42A651AB-9490-4C13-A6D2-0E5668F2E365}" dt="2023-11-16T12:49:57.215" v="7246" actId="1076"/>
          <ac:spMkLst>
            <pc:docMk/>
            <pc:sldMk cId="3146690155" sldId="277"/>
            <ac:spMk id="2" creationId="{C969192A-653A-BAE5-96B7-9B71A0DD0DFA}"/>
          </ac:spMkLst>
        </pc:spChg>
        <pc:spChg chg="mod">
          <ac:chgData name="Jan Woitek" userId="500a6fff-44e1-43a0-99cf-58e5f1fe596e" providerId="ADAL" clId="{42A651AB-9490-4C13-A6D2-0E5668F2E365}" dt="2023-11-14T13:13:23.430" v="7005" actId="207"/>
          <ac:spMkLst>
            <pc:docMk/>
            <pc:sldMk cId="3146690155" sldId="277"/>
            <ac:spMk id="3" creationId="{60148180-9D3C-410C-1229-0F52D5717C1D}"/>
          </ac:spMkLst>
        </pc:spChg>
        <pc:spChg chg="add mod">
          <ac:chgData name="Jan Woitek" userId="500a6fff-44e1-43a0-99cf-58e5f1fe596e" providerId="ADAL" clId="{42A651AB-9490-4C13-A6D2-0E5668F2E365}" dt="2023-11-16T12:50:52.071" v="7271" actId="20577"/>
          <ac:spMkLst>
            <pc:docMk/>
            <pc:sldMk cId="3146690155" sldId="277"/>
            <ac:spMk id="6" creationId="{A8D665C9-B680-2E58-303B-A7B466AEB631}"/>
          </ac:spMkLst>
        </pc:spChg>
        <pc:spChg chg="add mod">
          <ac:chgData name="Jan Woitek" userId="500a6fff-44e1-43a0-99cf-58e5f1fe596e" providerId="ADAL" clId="{42A651AB-9490-4C13-A6D2-0E5668F2E365}" dt="2023-11-16T12:38:09.196" v="7202" actId="13822"/>
          <ac:spMkLst>
            <pc:docMk/>
            <pc:sldMk cId="3146690155" sldId="277"/>
            <ac:spMk id="7" creationId="{53F33293-878D-A8B7-B3C4-1882C1F48A06}"/>
          </ac:spMkLst>
        </pc:spChg>
        <pc:spChg chg="del mod">
          <ac:chgData name="Jan Woitek" userId="500a6fff-44e1-43a0-99cf-58e5f1fe596e" providerId="ADAL" clId="{42A651AB-9490-4C13-A6D2-0E5668F2E365}" dt="2023-11-16T12:37:06.200" v="7195" actId="478"/>
          <ac:spMkLst>
            <pc:docMk/>
            <pc:sldMk cId="3146690155" sldId="277"/>
            <ac:spMk id="9" creationId="{00000000-0000-0000-0000-000000000000}"/>
          </ac:spMkLst>
        </pc:spChg>
        <pc:spChg chg="mod">
          <ac:chgData name="Jan Woitek" userId="500a6fff-44e1-43a0-99cf-58e5f1fe596e" providerId="ADAL" clId="{42A651AB-9490-4C13-A6D2-0E5668F2E365}" dt="2023-11-14T08:57:15.278" v="6962" actId="20577"/>
          <ac:spMkLst>
            <pc:docMk/>
            <pc:sldMk cId="3146690155" sldId="277"/>
            <ac:spMk id="10" creationId="{00000000-0000-0000-0000-000000000000}"/>
          </ac:spMkLst>
        </pc:spChg>
        <pc:spChg chg="add mod">
          <ac:chgData name="Jan Woitek" userId="500a6fff-44e1-43a0-99cf-58e5f1fe596e" providerId="ADAL" clId="{42A651AB-9490-4C13-A6D2-0E5668F2E365}" dt="2023-11-23T09:01:05.288" v="8926" actId="20577"/>
          <ac:spMkLst>
            <pc:docMk/>
            <pc:sldMk cId="3146690155" sldId="277"/>
            <ac:spMk id="13" creationId="{7B014511-30B7-8DE8-0844-32D407AAF093}"/>
          </ac:spMkLst>
        </pc:spChg>
        <pc:spChg chg="add mod">
          <ac:chgData name="Jan Woitek" userId="500a6fff-44e1-43a0-99cf-58e5f1fe596e" providerId="ADAL" clId="{42A651AB-9490-4C13-A6D2-0E5668F2E365}" dt="2023-11-16T13:12:09.351" v="7297" actId="255"/>
          <ac:spMkLst>
            <pc:docMk/>
            <pc:sldMk cId="3146690155" sldId="277"/>
            <ac:spMk id="14" creationId="{92F3D220-648D-AA7E-65F3-3FB91322E3AB}"/>
          </ac:spMkLst>
        </pc:spChg>
        <pc:spChg chg="add del mod">
          <ac:chgData name="Jan Woitek" userId="500a6fff-44e1-43a0-99cf-58e5f1fe596e" providerId="ADAL" clId="{42A651AB-9490-4C13-A6D2-0E5668F2E365}" dt="2023-11-16T12:49:19.880" v="7214" actId="478"/>
          <ac:spMkLst>
            <pc:docMk/>
            <pc:sldMk cId="3146690155" sldId="277"/>
            <ac:spMk id="39" creationId="{4C201216-C0C0-FBA0-415F-41569FB98E74}"/>
          </ac:spMkLst>
        </pc:spChg>
        <pc:spChg chg="add mod">
          <ac:chgData name="Jan Woitek" userId="500a6fff-44e1-43a0-99cf-58e5f1fe596e" providerId="ADAL" clId="{42A651AB-9490-4C13-A6D2-0E5668F2E365}" dt="2023-11-16T12:50:08.019" v="7250" actId="207"/>
          <ac:spMkLst>
            <pc:docMk/>
            <pc:sldMk cId="3146690155" sldId="277"/>
            <ac:spMk id="40" creationId="{A59E8F32-AE37-0DF1-DC00-CC0AB69BA781}"/>
          </ac:spMkLst>
        </pc:spChg>
        <pc:spChg chg="add mod">
          <ac:chgData name="Jan Woitek" userId="500a6fff-44e1-43a0-99cf-58e5f1fe596e" providerId="ADAL" clId="{42A651AB-9490-4C13-A6D2-0E5668F2E365}" dt="2023-11-16T13:11:47.511" v="7294" actId="1076"/>
          <ac:spMkLst>
            <pc:docMk/>
            <pc:sldMk cId="3146690155" sldId="277"/>
            <ac:spMk id="42" creationId="{7ACBDBD0-A86B-40F3-B83D-32E9C215708C}"/>
          </ac:spMkLst>
        </pc:spChg>
        <pc:picChg chg="del">
          <ac:chgData name="Jan Woitek" userId="500a6fff-44e1-43a0-99cf-58e5f1fe596e" providerId="ADAL" clId="{42A651AB-9490-4C13-A6D2-0E5668F2E365}" dt="2023-11-14T08:57:17.792" v="6963" actId="478"/>
          <ac:picMkLst>
            <pc:docMk/>
            <pc:sldMk cId="3146690155" sldId="277"/>
            <ac:picMk id="13" creationId="{2882D889-1BA6-5466-388C-B204B22FD637}"/>
          </ac:picMkLst>
        </pc:picChg>
        <pc:cxnChg chg="add mod">
          <ac:chgData name="Jan Woitek" userId="500a6fff-44e1-43a0-99cf-58e5f1fe596e" providerId="ADAL" clId="{42A651AB-9490-4C13-A6D2-0E5668F2E365}" dt="2023-11-16T12:40:04.778" v="7211" actId="14100"/>
          <ac:cxnSpMkLst>
            <pc:docMk/>
            <pc:sldMk cId="3146690155" sldId="277"/>
            <ac:cxnSpMk id="17" creationId="{3DFA4872-5096-55EF-C2A5-AAF9A81FCC68}"/>
          </ac:cxnSpMkLst>
        </pc:cxnChg>
        <pc:cxnChg chg="add mod">
          <ac:chgData name="Jan Woitek" userId="500a6fff-44e1-43a0-99cf-58e5f1fe596e" providerId="ADAL" clId="{42A651AB-9490-4C13-A6D2-0E5668F2E365}" dt="2023-11-16T12:40:04.778" v="7211" actId="14100"/>
          <ac:cxnSpMkLst>
            <pc:docMk/>
            <pc:sldMk cId="3146690155" sldId="277"/>
            <ac:cxnSpMk id="20" creationId="{B7661EFE-838C-FEDA-FBAF-50FAB2A57850}"/>
          </ac:cxnSpMkLst>
        </pc:cxnChg>
        <pc:cxnChg chg="add mod">
          <ac:chgData name="Jan Woitek" userId="500a6fff-44e1-43a0-99cf-58e5f1fe596e" providerId="ADAL" clId="{42A651AB-9490-4C13-A6D2-0E5668F2E365}" dt="2023-11-16T12:40:04.778" v="7211" actId="14100"/>
          <ac:cxnSpMkLst>
            <pc:docMk/>
            <pc:sldMk cId="3146690155" sldId="277"/>
            <ac:cxnSpMk id="26" creationId="{89CF6B24-55DE-C013-9E15-8B09026E3CA0}"/>
          </ac:cxnSpMkLst>
        </pc:cxnChg>
        <pc:cxnChg chg="add mod">
          <ac:chgData name="Jan Woitek" userId="500a6fff-44e1-43a0-99cf-58e5f1fe596e" providerId="ADAL" clId="{42A651AB-9490-4C13-A6D2-0E5668F2E365}" dt="2023-11-16T12:40:04.778" v="7211" actId="14100"/>
          <ac:cxnSpMkLst>
            <pc:docMk/>
            <pc:sldMk cId="3146690155" sldId="277"/>
            <ac:cxnSpMk id="29" creationId="{A1A55EDD-C8DC-AB59-F64A-475487B6ED88}"/>
          </ac:cxnSpMkLst>
        </pc:cxnChg>
        <pc:cxnChg chg="add del mod">
          <ac:chgData name="Jan Woitek" userId="500a6fff-44e1-43a0-99cf-58e5f1fe596e" providerId="ADAL" clId="{42A651AB-9490-4C13-A6D2-0E5668F2E365}" dt="2023-11-16T12:50:17.883" v="7252" actId="478"/>
          <ac:cxnSpMkLst>
            <pc:docMk/>
            <pc:sldMk cId="3146690155" sldId="277"/>
            <ac:cxnSpMk id="41" creationId="{B47B8020-A5BF-4812-9D20-EE7BCA75AC5E}"/>
          </ac:cxnSpMkLst>
        </pc:cxnChg>
      </pc:sldChg>
      <pc:sldChg chg="modSp add mod">
        <pc:chgData name="Jan Woitek" userId="500a6fff-44e1-43a0-99cf-58e5f1fe596e" providerId="ADAL" clId="{42A651AB-9490-4C13-A6D2-0E5668F2E365}" dt="2024-01-04T12:41:31.561" v="10236" actId="20577"/>
        <pc:sldMkLst>
          <pc:docMk/>
          <pc:sldMk cId="2829701294" sldId="278"/>
        </pc:sldMkLst>
        <pc:spChg chg="mod">
          <ac:chgData name="Jan Woitek" userId="500a6fff-44e1-43a0-99cf-58e5f1fe596e" providerId="ADAL" clId="{42A651AB-9490-4C13-A6D2-0E5668F2E365}" dt="2024-01-04T12:41:31.561" v="10236" actId="20577"/>
          <ac:spMkLst>
            <pc:docMk/>
            <pc:sldMk cId="2829701294" sldId="278"/>
            <ac:spMk id="10" creationId="{00000000-0000-0000-0000-000000000000}"/>
          </ac:spMkLst>
        </pc:spChg>
      </pc:sldChg>
      <pc:sldChg chg="addSp delSp modSp add mod">
        <pc:chgData name="Jan Woitek" userId="500a6fff-44e1-43a0-99cf-58e5f1fe596e" providerId="ADAL" clId="{42A651AB-9490-4C13-A6D2-0E5668F2E365}" dt="2023-11-20T10:58:50.306" v="8261" actId="5793"/>
        <pc:sldMkLst>
          <pc:docMk/>
          <pc:sldMk cId="2199539660" sldId="279"/>
        </pc:sldMkLst>
        <pc:spChg chg="del">
          <ac:chgData name="Jan Woitek" userId="500a6fff-44e1-43a0-99cf-58e5f1fe596e" providerId="ADAL" clId="{42A651AB-9490-4C13-A6D2-0E5668F2E365}" dt="2023-11-20T10:02:10.337" v="7682" actId="478"/>
          <ac:spMkLst>
            <pc:docMk/>
            <pc:sldMk cId="2199539660" sldId="279"/>
            <ac:spMk id="2" creationId="{C969192A-653A-BAE5-96B7-9B71A0DD0DFA}"/>
          </ac:spMkLst>
        </pc:spChg>
        <pc:spChg chg="mod">
          <ac:chgData name="Jan Woitek" userId="500a6fff-44e1-43a0-99cf-58e5f1fe596e" providerId="ADAL" clId="{42A651AB-9490-4C13-A6D2-0E5668F2E365}" dt="2023-11-20T10:04:38.889" v="7722" actId="20577"/>
          <ac:spMkLst>
            <pc:docMk/>
            <pc:sldMk cId="2199539660" sldId="279"/>
            <ac:spMk id="3" creationId="{60148180-9D3C-410C-1229-0F52D5717C1D}"/>
          </ac:spMkLst>
        </pc:spChg>
        <pc:spChg chg="del">
          <ac:chgData name="Jan Woitek" userId="500a6fff-44e1-43a0-99cf-58e5f1fe596e" providerId="ADAL" clId="{42A651AB-9490-4C13-A6D2-0E5668F2E365}" dt="2023-11-20T10:02:02.929" v="7676" actId="478"/>
          <ac:spMkLst>
            <pc:docMk/>
            <pc:sldMk cId="2199539660" sldId="279"/>
            <ac:spMk id="6" creationId="{A8D665C9-B680-2E58-303B-A7B466AEB631}"/>
          </ac:spMkLst>
        </pc:spChg>
        <pc:spChg chg="del">
          <ac:chgData name="Jan Woitek" userId="500a6fff-44e1-43a0-99cf-58e5f1fe596e" providerId="ADAL" clId="{42A651AB-9490-4C13-A6D2-0E5668F2E365}" dt="2023-11-20T10:02:09.797" v="7681" actId="478"/>
          <ac:spMkLst>
            <pc:docMk/>
            <pc:sldMk cId="2199539660" sldId="279"/>
            <ac:spMk id="7" creationId="{53F33293-878D-A8B7-B3C4-1882C1F48A06}"/>
          </ac:spMkLst>
        </pc:spChg>
        <pc:spChg chg="mod">
          <ac:chgData name="Jan Woitek" userId="500a6fff-44e1-43a0-99cf-58e5f1fe596e" providerId="ADAL" clId="{42A651AB-9490-4C13-A6D2-0E5668F2E365}" dt="2023-11-20T10:04:28.377" v="7719" actId="20577"/>
          <ac:spMkLst>
            <pc:docMk/>
            <pc:sldMk cId="2199539660" sldId="279"/>
            <ac:spMk id="10" creationId="{00000000-0000-0000-0000-000000000000}"/>
          </ac:spMkLst>
        </pc:spChg>
        <pc:spChg chg="del">
          <ac:chgData name="Jan Woitek" userId="500a6fff-44e1-43a0-99cf-58e5f1fe596e" providerId="ADAL" clId="{42A651AB-9490-4C13-A6D2-0E5668F2E365}" dt="2023-11-20T10:02:07.325" v="7679" actId="478"/>
          <ac:spMkLst>
            <pc:docMk/>
            <pc:sldMk cId="2199539660" sldId="279"/>
            <ac:spMk id="13" creationId="{7B014511-30B7-8DE8-0844-32D407AAF093}"/>
          </ac:spMkLst>
        </pc:spChg>
        <pc:spChg chg="del mod">
          <ac:chgData name="Jan Woitek" userId="500a6fff-44e1-43a0-99cf-58e5f1fe596e" providerId="ADAL" clId="{42A651AB-9490-4C13-A6D2-0E5668F2E365}" dt="2023-11-20T10:02:07.325" v="7679" actId="478"/>
          <ac:spMkLst>
            <pc:docMk/>
            <pc:sldMk cId="2199539660" sldId="279"/>
            <ac:spMk id="14" creationId="{92F3D220-648D-AA7E-65F3-3FB91322E3AB}"/>
          </ac:spMkLst>
        </pc:spChg>
        <pc:spChg chg="add del mod">
          <ac:chgData name="Jan Woitek" userId="500a6fff-44e1-43a0-99cf-58e5f1fe596e" providerId="ADAL" clId="{42A651AB-9490-4C13-A6D2-0E5668F2E365}" dt="2023-11-20T10:07:06.657" v="7732" actId="478"/>
          <ac:spMkLst>
            <pc:docMk/>
            <pc:sldMk cId="2199539660" sldId="279"/>
            <ac:spMk id="18" creationId="{404CC946-9932-1355-0B19-C1B2383E5007}"/>
          </ac:spMkLst>
        </pc:spChg>
        <pc:spChg chg="add mod">
          <ac:chgData name="Jan Woitek" userId="500a6fff-44e1-43a0-99cf-58e5f1fe596e" providerId="ADAL" clId="{42A651AB-9490-4C13-A6D2-0E5668F2E365}" dt="2023-11-20T10:58:50.306" v="8261" actId="5793"/>
          <ac:spMkLst>
            <pc:docMk/>
            <pc:sldMk cId="2199539660" sldId="279"/>
            <ac:spMk id="19" creationId="{D066CFDD-897D-67A8-5A23-A244AB5A3F66}"/>
          </ac:spMkLst>
        </pc:spChg>
        <pc:spChg chg="del mod">
          <ac:chgData name="Jan Woitek" userId="500a6fff-44e1-43a0-99cf-58e5f1fe596e" providerId="ADAL" clId="{42A651AB-9490-4C13-A6D2-0E5668F2E365}" dt="2023-11-20T10:02:08.817" v="7680" actId="478"/>
          <ac:spMkLst>
            <pc:docMk/>
            <pc:sldMk cId="2199539660" sldId="279"/>
            <ac:spMk id="40" creationId="{A59E8F32-AE37-0DF1-DC00-CC0AB69BA781}"/>
          </ac:spMkLst>
        </pc:spChg>
        <pc:spChg chg="del">
          <ac:chgData name="Jan Woitek" userId="500a6fff-44e1-43a0-99cf-58e5f1fe596e" providerId="ADAL" clId="{42A651AB-9490-4C13-A6D2-0E5668F2E365}" dt="2023-11-20T10:02:08.817" v="7680" actId="478"/>
          <ac:spMkLst>
            <pc:docMk/>
            <pc:sldMk cId="2199539660" sldId="279"/>
            <ac:spMk id="42" creationId="{7ACBDBD0-A86B-40F3-B83D-32E9C215708C}"/>
          </ac:spMkLst>
        </pc:spChg>
        <pc:picChg chg="add mod">
          <ac:chgData name="Jan Woitek" userId="500a6fff-44e1-43a0-99cf-58e5f1fe596e" providerId="ADAL" clId="{42A651AB-9490-4C13-A6D2-0E5668F2E365}" dt="2023-11-20T10:05:52.161" v="7729" actId="1076"/>
          <ac:picMkLst>
            <pc:docMk/>
            <pc:sldMk cId="2199539660" sldId="279"/>
            <ac:picMk id="15" creationId="{20859DBC-B30E-4608-1919-B0496F6132F7}"/>
          </ac:picMkLst>
        </pc:picChg>
        <pc:cxnChg chg="del mod">
          <ac:chgData name="Jan Woitek" userId="500a6fff-44e1-43a0-99cf-58e5f1fe596e" providerId="ADAL" clId="{42A651AB-9490-4C13-A6D2-0E5668F2E365}" dt="2023-11-20T10:02:07.325" v="7679" actId="478"/>
          <ac:cxnSpMkLst>
            <pc:docMk/>
            <pc:sldMk cId="2199539660" sldId="279"/>
            <ac:cxnSpMk id="17" creationId="{3DFA4872-5096-55EF-C2A5-AAF9A81FCC68}"/>
          </ac:cxnSpMkLst>
        </pc:cxnChg>
        <pc:cxnChg chg="del mod">
          <ac:chgData name="Jan Woitek" userId="500a6fff-44e1-43a0-99cf-58e5f1fe596e" providerId="ADAL" clId="{42A651AB-9490-4C13-A6D2-0E5668F2E365}" dt="2023-11-20T10:02:07.325" v="7679" actId="478"/>
          <ac:cxnSpMkLst>
            <pc:docMk/>
            <pc:sldMk cId="2199539660" sldId="279"/>
            <ac:cxnSpMk id="20" creationId="{B7661EFE-838C-FEDA-FBAF-50FAB2A57850}"/>
          </ac:cxnSpMkLst>
        </pc:cxnChg>
        <pc:cxnChg chg="del mod">
          <ac:chgData name="Jan Woitek" userId="500a6fff-44e1-43a0-99cf-58e5f1fe596e" providerId="ADAL" clId="{42A651AB-9490-4C13-A6D2-0E5668F2E365}" dt="2023-11-20T10:02:07.325" v="7679" actId="478"/>
          <ac:cxnSpMkLst>
            <pc:docMk/>
            <pc:sldMk cId="2199539660" sldId="279"/>
            <ac:cxnSpMk id="26" creationId="{89CF6B24-55DE-C013-9E15-8B09026E3CA0}"/>
          </ac:cxnSpMkLst>
        </pc:cxnChg>
        <pc:cxnChg chg="del mod">
          <ac:chgData name="Jan Woitek" userId="500a6fff-44e1-43a0-99cf-58e5f1fe596e" providerId="ADAL" clId="{42A651AB-9490-4C13-A6D2-0E5668F2E365}" dt="2023-11-20T10:02:07.325" v="7679" actId="478"/>
          <ac:cxnSpMkLst>
            <pc:docMk/>
            <pc:sldMk cId="2199539660" sldId="279"/>
            <ac:cxnSpMk id="29" creationId="{A1A55EDD-C8DC-AB59-F64A-475487B6ED88}"/>
          </ac:cxnSpMkLst>
        </pc:cxnChg>
      </pc:sldChg>
      <pc:sldChg chg="delSp modSp add del mod">
        <pc:chgData name="Jan Woitek" userId="500a6fff-44e1-43a0-99cf-58e5f1fe596e" providerId="ADAL" clId="{42A651AB-9490-4C13-A6D2-0E5668F2E365}" dt="2023-11-20T10:07:36.131" v="7744" actId="47"/>
        <pc:sldMkLst>
          <pc:docMk/>
          <pc:sldMk cId="2033914020" sldId="280"/>
        </pc:sldMkLst>
        <pc:spChg chg="del">
          <ac:chgData name="Jan Woitek" userId="500a6fff-44e1-43a0-99cf-58e5f1fe596e" providerId="ADAL" clId="{42A651AB-9490-4C13-A6D2-0E5668F2E365}" dt="2023-11-20T10:07:28.362" v="7743" actId="478"/>
          <ac:spMkLst>
            <pc:docMk/>
            <pc:sldMk cId="2033914020" sldId="280"/>
            <ac:spMk id="2" creationId="{C969192A-653A-BAE5-96B7-9B71A0DD0DFA}"/>
          </ac:spMkLst>
        </pc:spChg>
        <pc:spChg chg="del mod">
          <ac:chgData name="Jan Woitek" userId="500a6fff-44e1-43a0-99cf-58e5f1fe596e" providerId="ADAL" clId="{42A651AB-9490-4C13-A6D2-0E5668F2E365}" dt="2023-11-20T10:07:24.427" v="7738" actId="478"/>
          <ac:spMkLst>
            <pc:docMk/>
            <pc:sldMk cId="2033914020" sldId="280"/>
            <ac:spMk id="6" creationId="{A8D665C9-B680-2E58-303B-A7B466AEB631}"/>
          </ac:spMkLst>
        </pc:spChg>
        <pc:spChg chg="del">
          <ac:chgData name="Jan Woitek" userId="500a6fff-44e1-43a0-99cf-58e5f1fe596e" providerId="ADAL" clId="{42A651AB-9490-4C13-A6D2-0E5668F2E365}" dt="2023-11-20T10:07:27.607" v="7742" actId="478"/>
          <ac:spMkLst>
            <pc:docMk/>
            <pc:sldMk cId="2033914020" sldId="280"/>
            <ac:spMk id="7" creationId="{53F33293-878D-A8B7-B3C4-1882C1F48A06}"/>
          </ac:spMkLst>
        </pc:spChg>
        <pc:spChg chg="del mod">
          <ac:chgData name="Jan Woitek" userId="500a6fff-44e1-43a0-99cf-58e5f1fe596e" providerId="ADAL" clId="{42A651AB-9490-4C13-A6D2-0E5668F2E365}" dt="2023-11-20T10:07:26.337" v="7741" actId="478"/>
          <ac:spMkLst>
            <pc:docMk/>
            <pc:sldMk cId="2033914020" sldId="280"/>
            <ac:spMk id="13" creationId="{7B014511-30B7-8DE8-0844-32D407AAF093}"/>
          </ac:spMkLst>
        </pc:spChg>
        <pc:spChg chg="del">
          <ac:chgData name="Jan Woitek" userId="500a6fff-44e1-43a0-99cf-58e5f1fe596e" providerId="ADAL" clId="{42A651AB-9490-4C13-A6D2-0E5668F2E365}" dt="2023-11-20T10:07:19.879" v="7734" actId="478"/>
          <ac:spMkLst>
            <pc:docMk/>
            <pc:sldMk cId="2033914020" sldId="280"/>
            <ac:spMk id="14" creationId="{92F3D220-648D-AA7E-65F3-3FB91322E3AB}"/>
          </ac:spMkLst>
        </pc:spChg>
        <pc:spChg chg="del">
          <ac:chgData name="Jan Woitek" userId="500a6fff-44e1-43a0-99cf-58e5f1fe596e" providerId="ADAL" clId="{42A651AB-9490-4C13-A6D2-0E5668F2E365}" dt="2023-11-20T10:07:19.879" v="7734" actId="478"/>
          <ac:spMkLst>
            <pc:docMk/>
            <pc:sldMk cId="2033914020" sldId="280"/>
            <ac:spMk id="40" creationId="{A59E8F32-AE37-0DF1-DC00-CC0AB69BA781}"/>
          </ac:spMkLst>
        </pc:spChg>
        <pc:spChg chg="del">
          <ac:chgData name="Jan Woitek" userId="500a6fff-44e1-43a0-99cf-58e5f1fe596e" providerId="ADAL" clId="{42A651AB-9490-4C13-A6D2-0E5668F2E365}" dt="2023-11-20T10:07:21.927" v="7735" actId="478"/>
          <ac:spMkLst>
            <pc:docMk/>
            <pc:sldMk cId="2033914020" sldId="280"/>
            <ac:spMk id="42" creationId="{7ACBDBD0-A86B-40F3-B83D-32E9C215708C}"/>
          </ac:spMkLst>
        </pc:spChg>
        <pc:cxnChg chg="del mod">
          <ac:chgData name="Jan Woitek" userId="500a6fff-44e1-43a0-99cf-58e5f1fe596e" providerId="ADAL" clId="{42A651AB-9490-4C13-A6D2-0E5668F2E365}" dt="2023-11-20T10:07:19.879" v="7734" actId="478"/>
          <ac:cxnSpMkLst>
            <pc:docMk/>
            <pc:sldMk cId="2033914020" sldId="280"/>
            <ac:cxnSpMk id="17" creationId="{3DFA4872-5096-55EF-C2A5-AAF9A81FCC68}"/>
          </ac:cxnSpMkLst>
        </pc:cxnChg>
        <pc:cxnChg chg="del mod">
          <ac:chgData name="Jan Woitek" userId="500a6fff-44e1-43a0-99cf-58e5f1fe596e" providerId="ADAL" clId="{42A651AB-9490-4C13-A6D2-0E5668F2E365}" dt="2023-11-20T10:07:19.879" v="7734" actId="478"/>
          <ac:cxnSpMkLst>
            <pc:docMk/>
            <pc:sldMk cId="2033914020" sldId="280"/>
            <ac:cxnSpMk id="20" creationId="{B7661EFE-838C-FEDA-FBAF-50FAB2A57850}"/>
          </ac:cxnSpMkLst>
        </pc:cxnChg>
        <pc:cxnChg chg="del mod">
          <ac:chgData name="Jan Woitek" userId="500a6fff-44e1-43a0-99cf-58e5f1fe596e" providerId="ADAL" clId="{42A651AB-9490-4C13-A6D2-0E5668F2E365}" dt="2023-11-20T10:07:19.879" v="7734" actId="478"/>
          <ac:cxnSpMkLst>
            <pc:docMk/>
            <pc:sldMk cId="2033914020" sldId="280"/>
            <ac:cxnSpMk id="26" creationId="{89CF6B24-55DE-C013-9E15-8B09026E3CA0}"/>
          </ac:cxnSpMkLst>
        </pc:cxnChg>
        <pc:cxnChg chg="del mod">
          <ac:chgData name="Jan Woitek" userId="500a6fff-44e1-43a0-99cf-58e5f1fe596e" providerId="ADAL" clId="{42A651AB-9490-4C13-A6D2-0E5668F2E365}" dt="2023-11-20T10:07:19.879" v="7734" actId="478"/>
          <ac:cxnSpMkLst>
            <pc:docMk/>
            <pc:sldMk cId="2033914020" sldId="280"/>
            <ac:cxnSpMk id="29" creationId="{A1A55EDD-C8DC-AB59-F64A-475487B6ED88}"/>
          </ac:cxnSpMkLst>
        </pc:cxnChg>
      </pc:sldChg>
      <pc:sldChg chg="addSp delSp modSp add mod">
        <pc:chgData name="Jan Woitek" userId="500a6fff-44e1-43a0-99cf-58e5f1fe596e" providerId="ADAL" clId="{42A651AB-9490-4C13-A6D2-0E5668F2E365}" dt="2023-11-20T13:40:06.679" v="8643" actId="20577"/>
        <pc:sldMkLst>
          <pc:docMk/>
          <pc:sldMk cId="2971497380" sldId="280"/>
        </pc:sldMkLst>
        <pc:spChg chg="mod">
          <ac:chgData name="Jan Woitek" userId="500a6fff-44e1-43a0-99cf-58e5f1fe596e" providerId="ADAL" clId="{42A651AB-9490-4C13-A6D2-0E5668F2E365}" dt="2023-11-20T11:44:14.267" v="8265" actId="20577"/>
          <ac:spMkLst>
            <pc:docMk/>
            <pc:sldMk cId="2971497380" sldId="280"/>
            <ac:spMk id="10" creationId="{00000000-0000-0000-0000-000000000000}"/>
          </ac:spMkLst>
        </pc:spChg>
        <pc:spChg chg="mod">
          <ac:chgData name="Jan Woitek" userId="500a6fff-44e1-43a0-99cf-58e5f1fe596e" providerId="ADAL" clId="{42A651AB-9490-4C13-A6D2-0E5668F2E365}" dt="2023-11-20T13:40:06.679" v="8643" actId="20577"/>
          <ac:spMkLst>
            <pc:docMk/>
            <pc:sldMk cId="2971497380" sldId="280"/>
            <ac:spMk id="19" creationId="{D066CFDD-897D-67A8-5A23-A244AB5A3F66}"/>
          </ac:spMkLst>
        </pc:spChg>
        <pc:picChg chg="add mod">
          <ac:chgData name="Jan Woitek" userId="500a6fff-44e1-43a0-99cf-58e5f1fe596e" providerId="ADAL" clId="{42A651AB-9490-4C13-A6D2-0E5668F2E365}" dt="2023-11-20T12:23:31.037" v="8329" actId="14100"/>
          <ac:picMkLst>
            <pc:docMk/>
            <pc:sldMk cId="2971497380" sldId="280"/>
            <ac:picMk id="6" creationId="{67D9BC64-935D-C75E-66B4-BDB4B70DE4F4}"/>
          </ac:picMkLst>
        </pc:picChg>
        <pc:picChg chg="del">
          <ac:chgData name="Jan Woitek" userId="500a6fff-44e1-43a0-99cf-58e5f1fe596e" providerId="ADAL" clId="{42A651AB-9490-4C13-A6D2-0E5668F2E365}" dt="2023-11-20T10:23:18.027" v="8220" actId="478"/>
          <ac:picMkLst>
            <pc:docMk/>
            <pc:sldMk cId="2971497380" sldId="280"/>
            <ac:picMk id="15" creationId="{20859DBC-B30E-4608-1919-B0496F6132F7}"/>
          </ac:picMkLst>
        </pc:picChg>
      </pc:sldChg>
      <pc:sldChg chg="addSp delSp modSp add mod">
        <pc:chgData name="Jan Woitek" userId="500a6fff-44e1-43a0-99cf-58e5f1fe596e" providerId="ADAL" clId="{42A651AB-9490-4C13-A6D2-0E5668F2E365}" dt="2023-11-20T13:40:15.565" v="8663" actId="20577"/>
        <pc:sldMkLst>
          <pc:docMk/>
          <pc:sldMk cId="655529707" sldId="281"/>
        </pc:sldMkLst>
        <pc:spChg chg="mod">
          <ac:chgData name="Jan Woitek" userId="500a6fff-44e1-43a0-99cf-58e5f1fe596e" providerId="ADAL" clId="{42A651AB-9490-4C13-A6D2-0E5668F2E365}" dt="2023-11-20T13:10:28.171" v="8544" actId="20577"/>
          <ac:spMkLst>
            <pc:docMk/>
            <pc:sldMk cId="655529707" sldId="281"/>
            <ac:spMk id="10" creationId="{00000000-0000-0000-0000-000000000000}"/>
          </ac:spMkLst>
        </pc:spChg>
        <pc:spChg chg="mod">
          <ac:chgData name="Jan Woitek" userId="500a6fff-44e1-43a0-99cf-58e5f1fe596e" providerId="ADAL" clId="{42A651AB-9490-4C13-A6D2-0E5668F2E365}" dt="2023-11-20T13:40:15.565" v="8663" actId="20577"/>
          <ac:spMkLst>
            <pc:docMk/>
            <pc:sldMk cId="655529707" sldId="281"/>
            <ac:spMk id="19" creationId="{D066CFDD-897D-67A8-5A23-A244AB5A3F66}"/>
          </ac:spMkLst>
        </pc:spChg>
        <pc:picChg chg="del">
          <ac:chgData name="Jan Woitek" userId="500a6fff-44e1-43a0-99cf-58e5f1fe596e" providerId="ADAL" clId="{42A651AB-9490-4C13-A6D2-0E5668F2E365}" dt="2023-11-20T13:10:31.285" v="8545" actId="478"/>
          <ac:picMkLst>
            <pc:docMk/>
            <pc:sldMk cId="655529707" sldId="281"/>
            <ac:picMk id="6" creationId="{67D9BC64-935D-C75E-66B4-BDB4B70DE4F4}"/>
          </ac:picMkLst>
        </pc:picChg>
        <pc:picChg chg="add mod modCrop">
          <ac:chgData name="Jan Woitek" userId="500a6fff-44e1-43a0-99cf-58e5f1fe596e" providerId="ADAL" clId="{42A651AB-9490-4C13-A6D2-0E5668F2E365}" dt="2023-11-20T13:12:22.989" v="8566" actId="1076"/>
          <ac:picMkLst>
            <pc:docMk/>
            <pc:sldMk cId="655529707" sldId="281"/>
            <ac:picMk id="7" creationId="{E78A5D42-CEAC-B001-7F15-F69E6577D779}"/>
          </ac:picMkLst>
        </pc:picChg>
      </pc:sldChg>
      <pc:sldChg chg="addSp delSp modSp add mod">
        <pc:chgData name="Jan Woitek" userId="500a6fff-44e1-43a0-99cf-58e5f1fe596e" providerId="ADAL" clId="{42A651AB-9490-4C13-A6D2-0E5668F2E365}" dt="2023-11-20T15:43:16.439" v="8708" actId="1076"/>
        <pc:sldMkLst>
          <pc:docMk/>
          <pc:sldMk cId="1923047175" sldId="282"/>
        </pc:sldMkLst>
        <pc:spChg chg="mod">
          <ac:chgData name="Jan Woitek" userId="500a6fff-44e1-43a0-99cf-58e5f1fe596e" providerId="ADAL" clId="{42A651AB-9490-4C13-A6D2-0E5668F2E365}" dt="2023-11-20T15:36:12.144" v="8676" actId="20577"/>
          <ac:spMkLst>
            <pc:docMk/>
            <pc:sldMk cId="1923047175" sldId="282"/>
            <ac:spMk id="10" creationId="{00000000-0000-0000-0000-000000000000}"/>
          </ac:spMkLst>
        </pc:spChg>
        <pc:spChg chg="mod">
          <ac:chgData name="Jan Woitek" userId="500a6fff-44e1-43a0-99cf-58e5f1fe596e" providerId="ADAL" clId="{42A651AB-9490-4C13-A6D2-0E5668F2E365}" dt="2023-11-20T15:43:16.439" v="8708" actId="1076"/>
          <ac:spMkLst>
            <pc:docMk/>
            <pc:sldMk cId="1923047175" sldId="282"/>
            <ac:spMk id="19" creationId="{D066CFDD-897D-67A8-5A23-A244AB5A3F66}"/>
          </ac:spMkLst>
        </pc:spChg>
        <pc:picChg chg="del">
          <ac:chgData name="Jan Woitek" userId="500a6fff-44e1-43a0-99cf-58e5f1fe596e" providerId="ADAL" clId="{42A651AB-9490-4C13-A6D2-0E5668F2E365}" dt="2023-11-20T15:36:14.660" v="8677" actId="478"/>
          <ac:picMkLst>
            <pc:docMk/>
            <pc:sldMk cId="1923047175" sldId="282"/>
            <ac:picMk id="6" creationId="{67D9BC64-935D-C75E-66B4-BDB4B70DE4F4}"/>
          </ac:picMkLst>
        </pc:picChg>
        <pc:picChg chg="add mod">
          <ac:chgData name="Jan Woitek" userId="500a6fff-44e1-43a0-99cf-58e5f1fe596e" providerId="ADAL" clId="{42A651AB-9490-4C13-A6D2-0E5668F2E365}" dt="2023-11-20T15:37:54.846" v="8686" actId="1076"/>
          <ac:picMkLst>
            <pc:docMk/>
            <pc:sldMk cId="1923047175" sldId="282"/>
            <ac:picMk id="7" creationId="{474FE228-2F49-858F-ECA7-56B1C6FC6042}"/>
          </ac:picMkLst>
        </pc:picChg>
      </pc:sldChg>
      <pc:sldChg chg="addSp delSp modSp add mod">
        <pc:chgData name="Jan Woitek" userId="500a6fff-44e1-43a0-99cf-58e5f1fe596e" providerId="ADAL" clId="{42A651AB-9490-4C13-A6D2-0E5668F2E365}" dt="2023-11-23T09:36:46.341" v="8985" actId="20577"/>
        <pc:sldMkLst>
          <pc:docMk/>
          <pc:sldMk cId="1471774699" sldId="283"/>
        </pc:sldMkLst>
        <pc:spChg chg="mod">
          <ac:chgData name="Jan Woitek" userId="500a6fff-44e1-43a0-99cf-58e5f1fe596e" providerId="ADAL" clId="{42A651AB-9490-4C13-A6D2-0E5668F2E365}" dt="2023-11-21T11:55:18.948" v="8770" actId="20577"/>
          <ac:spMkLst>
            <pc:docMk/>
            <pc:sldMk cId="1471774699" sldId="283"/>
            <ac:spMk id="10" creationId="{00000000-0000-0000-0000-000000000000}"/>
          </ac:spMkLst>
        </pc:spChg>
        <pc:spChg chg="mod">
          <ac:chgData name="Jan Woitek" userId="500a6fff-44e1-43a0-99cf-58e5f1fe596e" providerId="ADAL" clId="{42A651AB-9490-4C13-A6D2-0E5668F2E365}" dt="2023-11-23T09:36:46.341" v="8985" actId="20577"/>
          <ac:spMkLst>
            <pc:docMk/>
            <pc:sldMk cId="1471774699" sldId="283"/>
            <ac:spMk id="19" creationId="{D066CFDD-897D-67A8-5A23-A244AB5A3F66}"/>
          </ac:spMkLst>
        </pc:spChg>
        <pc:picChg chg="add mod">
          <ac:chgData name="Jan Woitek" userId="500a6fff-44e1-43a0-99cf-58e5f1fe596e" providerId="ADAL" clId="{42A651AB-9490-4C13-A6D2-0E5668F2E365}" dt="2023-11-21T11:56:29.106" v="8780" actId="1076"/>
          <ac:picMkLst>
            <pc:docMk/>
            <pc:sldMk cId="1471774699" sldId="283"/>
            <ac:picMk id="6" creationId="{C90BB801-492B-1238-8127-0EC0B1602398}"/>
          </ac:picMkLst>
        </pc:picChg>
        <pc:picChg chg="del">
          <ac:chgData name="Jan Woitek" userId="500a6fff-44e1-43a0-99cf-58e5f1fe596e" providerId="ADAL" clId="{42A651AB-9490-4C13-A6D2-0E5668F2E365}" dt="2023-11-21T09:57:26.326" v="8738" actId="478"/>
          <ac:picMkLst>
            <pc:docMk/>
            <pc:sldMk cId="1471774699" sldId="283"/>
            <ac:picMk id="7" creationId="{E78A5D42-CEAC-B001-7F15-F69E6577D779}"/>
          </ac:picMkLst>
        </pc:picChg>
      </pc:sldChg>
      <pc:sldChg chg="addSp delSp modSp add mod">
        <pc:chgData name="Jan Woitek" userId="500a6fff-44e1-43a0-99cf-58e5f1fe596e" providerId="ADAL" clId="{42A651AB-9490-4C13-A6D2-0E5668F2E365}" dt="2023-11-23T10:56:01.454" v="9014" actId="20577"/>
        <pc:sldMkLst>
          <pc:docMk/>
          <pc:sldMk cId="1694152972" sldId="284"/>
        </pc:sldMkLst>
        <pc:spChg chg="mod">
          <ac:chgData name="Jan Woitek" userId="500a6fff-44e1-43a0-99cf-58e5f1fe596e" providerId="ADAL" clId="{42A651AB-9490-4C13-A6D2-0E5668F2E365}" dt="2023-11-21T11:56:42.475" v="8790" actId="20577"/>
          <ac:spMkLst>
            <pc:docMk/>
            <pc:sldMk cId="1694152972" sldId="284"/>
            <ac:spMk id="10" creationId="{00000000-0000-0000-0000-000000000000}"/>
          </ac:spMkLst>
        </pc:spChg>
        <pc:spChg chg="add del">
          <ac:chgData name="Jan Woitek" userId="500a6fff-44e1-43a0-99cf-58e5f1fe596e" providerId="ADAL" clId="{42A651AB-9490-4C13-A6D2-0E5668F2E365}" dt="2023-11-21T12:20:02.879" v="8806" actId="22"/>
          <ac:spMkLst>
            <pc:docMk/>
            <pc:sldMk cId="1694152972" sldId="284"/>
            <ac:spMk id="13" creationId="{200307F1-1394-1294-71AD-56D72767B504}"/>
          </ac:spMkLst>
        </pc:spChg>
        <pc:spChg chg="mod">
          <ac:chgData name="Jan Woitek" userId="500a6fff-44e1-43a0-99cf-58e5f1fe596e" providerId="ADAL" clId="{42A651AB-9490-4C13-A6D2-0E5668F2E365}" dt="2023-11-23T10:56:01.454" v="9014" actId="20577"/>
          <ac:spMkLst>
            <pc:docMk/>
            <pc:sldMk cId="1694152972" sldId="284"/>
            <ac:spMk id="19" creationId="{D066CFDD-897D-67A8-5A23-A244AB5A3F66}"/>
          </ac:spMkLst>
        </pc:spChg>
        <pc:picChg chg="del">
          <ac:chgData name="Jan Woitek" userId="500a6fff-44e1-43a0-99cf-58e5f1fe596e" providerId="ADAL" clId="{42A651AB-9490-4C13-A6D2-0E5668F2E365}" dt="2023-11-21T11:57:21.754" v="8791" actId="478"/>
          <ac:picMkLst>
            <pc:docMk/>
            <pc:sldMk cId="1694152972" sldId="284"/>
            <ac:picMk id="6" creationId="{C90BB801-492B-1238-8127-0EC0B1602398}"/>
          </ac:picMkLst>
        </pc:picChg>
        <pc:picChg chg="add mod">
          <ac:chgData name="Jan Woitek" userId="500a6fff-44e1-43a0-99cf-58e5f1fe596e" providerId="ADAL" clId="{42A651AB-9490-4C13-A6D2-0E5668F2E365}" dt="2023-11-21T11:57:49.464" v="8801" actId="1076"/>
          <ac:picMkLst>
            <pc:docMk/>
            <pc:sldMk cId="1694152972" sldId="284"/>
            <ac:picMk id="7" creationId="{C2B19043-D1DA-1B81-D3AC-27344ABF4DE0}"/>
          </ac:picMkLst>
        </pc:picChg>
      </pc:sldChg>
      <pc:sldChg chg="addSp delSp modSp add del mod">
        <pc:chgData name="Jan Woitek" userId="500a6fff-44e1-43a0-99cf-58e5f1fe596e" providerId="ADAL" clId="{42A651AB-9490-4C13-A6D2-0E5668F2E365}" dt="2023-11-28T08:10:58" v="9145" actId="478"/>
        <pc:sldMkLst>
          <pc:docMk/>
          <pc:sldMk cId="3652809569" sldId="285"/>
        </pc:sldMkLst>
        <pc:spChg chg="mod">
          <ac:chgData name="Jan Woitek" userId="500a6fff-44e1-43a0-99cf-58e5f1fe596e" providerId="ADAL" clId="{42A651AB-9490-4C13-A6D2-0E5668F2E365}" dt="2023-11-23T10:56:10.085" v="9029" actId="20577"/>
          <ac:spMkLst>
            <pc:docMk/>
            <pc:sldMk cId="3652809569" sldId="285"/>
            <ac:spMk id="10" creationId="{00000000-0000-0000-0000-000000000000}"/>
          </ac:spMkLst>
        </pc:spChg>
        <pc:spChg chg="mod">
          <ac:chgData name="Jan Woitek" userId="500a6fff-44e1-43a0-99cf-58e5f1fe596e" providerId="ADAL" clId="{42A651AB-9490-4C13-A6D2-0E5668F2E365}" dt="2023-11-23T10:55:57.125" v="9006" actId="1076"/>
          <ac:spMkLst>
            <pc:docMk/>
            <pc:sldMk cId="3652809569" sldId="285"/>
            <ac:spMk id="11" creationId="{00000000-0000-0000-0000-000000000000}"/>
          </ac:spMkLst>
        </pc:spChg>
        <pc:spChg chg="mod">
          <ac:chgData name="Jan Woitek" userId="500a6fff-44e1-43a0-99cf-58e5f1fe596e" providerId="ADAL" clId="{42A651AB-9490-4C13-A6D2-0E5668F2E365}" dt="2023-11-28T08:10:47.220" v="9143" actId="1076"/>
          <ac:spMkLst>
            <pc:docMk/>
            <pc:sldMk cId="3652809569" sldId="285"/>
            <ac:spMk id="19" creationId="{D066CFDD-897D-67A8-5A23-A244AB5A3F66}"/>
          </ac:spMkLst>
        </pc:spChg>
        <pc:graphicFrameChg chg="add del mod">
          <ac:chgData name="Jan Woitek" userId="500a6fff-44e1-43a0-99cf-58e5f1fe596e" providerId="ADAL" clId="{42A651AB-9490-4C13-A6D2-0E5668F2E365}" dt="2023-11-28T08:08:54.011" v="9058"/>
          <ac:graphicFrameMkLst>
            <pc:docMk/>
            <pc:sldMk cId="3652809569" sldId="285"/>
            <ac:graphicFrameMk id="2" creationId="{296946F9-2227-6123-D5B2-81BE740A6B59}"/>
          </ac:graphicFrameMkLst>
        </pc:graphicFrameChg>
        <pc:graphicFrameChg chg="add del mod">
          <ac:chgData name="Jan Woitek" userId="500a6fff-44e1-43a0-99cf-58e5f1fe596e" providerId="ADAL" clId="{42A651AB-9490-4C13-A6D2-0E5668F2E365}" dt="2023-11-28T08:10:58" v="9145" actId="478"/>
          <ac:graphicFrameMkLst>
            <pc:docMk/>
            <pc:sldMk cId="3652809569" sldId="285"/>
            <ac:graphicFrameMk id="7" creationId="{06427177-F497-8962-0549-6B5BE9A0F3B0}"/>
          </ac:graphicFrameMkLst>
        </pc:graphicFrameChg>
        <pc:picChg chg="add mod">
          <ac:chgData name="Jan Woitek" userId="500a6fff-44e1-43a0-99cf-58e5f1fe596e" providerId="ADAL" clId="{42A651AB-9490-4C13-A6D2-0E5668F2E365}" dt="2023-11-23T10:57:08.655" v="9045" actId="1076"/>
          <ac:picMkLst>
            <pc:docMk/>
            <pc:sldMk cId="3652809569" sldId="285"/>
            <ac:picMk id="6" creationId="{4DCB2F59-0000-FDFB-BEE6-75AEDEA95597}"/>
          </ac:picMkLst>
        </pc:picChg>
        <pc:picChg chg="add del">
          <ac:chgData name="Jan Woitek" userId="500a6fff-44e1-43a0-99cf-58e5f1fe596e" providerId="ADAL" clId="{42A651AB-9490-4C13-A6D2-0E5668F2E365}" dt="2023-11-23T10:56:12.296" v="9030" actId="478"/>
          <ac:picMkLst>
            <pc:docMk/>
            <pc:sldMk cId="3652809569" sldId="285"/>
            <ac:picMk id="7" creationId="{C2B19043-D1DA-1B81-D3AC-27344ABF4DE0}"/>
          </ac:picMkLst>
        </pc:picChg>
      </pc:sldChg>
      <pc:sldChg chg="addSp delSp modSp add mod">
        <pc:chgData name="Jan Woitek" userId="500a6fff-44e1-43a0-99cf-58e5f1fe596e" providerId="ADAL" clId="{42A651AB-9490-4C13-A6D2-0E5668F2E365}" dt="2024-01-03T06:19:45.567" v="9316" actId="1076"/>
        <pc:sldMkLst>
          <pc:docMk/>
          <pc:sldMk cId="3654466569" sldId="286"/>
        </pc:sldMkLst>
        <pc:spChg chg="mod">
          <ac:chgData name="Jan Woitek" userId="500a6fff-44e1-43a0-99cf-58e5f1fe596e" providerId="ADAL" clId="{42A651AB-9490-4C13-A6D2-0E5668F2E365}" dt="2023-11-28T08:11:36.409" v="9168" actId="20577"/>
          <ac:spMkLst>
            <pc:docMk/>
            <pc:sldMk cId="3654466569" sldId="286"/>
            <ac:spMk id="10" creationId="{00000000-0000-0000-0000-000000000000}"/>
          </ac:spMkLst>
        </pc:spChg>
        <pc:spChg chg="mod">
          <ac:chgData name="Jan Woitek" userId="500a6fff-44e1-43a0-99cf-58e5f1fe596e" providerId="ADAL" clId="{42A651AB-9490-4C13-A6D2-0E5668F2E365}" dt="2024-01-03T06:19:45.567" v="9316" actId="1076"/>
          <ac:spMkLst>
            <pc:docMk/>
            <pc:sldMk cId="3654466569" sldId="286"/>
            <ac:spMk id="19" creationId="{D066CFDD-897D-67A8-5A23-A244AB5A3F66}"/>
          </ac:spMkLst>
        </pc:spChg>
        <pc:picChg chg="del">
          <ac:chgData name="Jan Woitek" userId="500a6fff-44e1-43a0-99cf-58e5f1fe596e" providerId="ADAL" clId="{42A651AB-9490-4C13-A6D2-0E5668F2E365}" dt="2023-11-28T08:11:02.700" v="9147" actId="478"/>
          <ac:picMkLst>
            <pc:docMk/>
            <pc:sldMk cId="3654466569" sldId="286"/>
            <ac:picMk id="6" creationId="{4DCB2F59-0000-FDFB-BEE6-75AEDEA95597}"/>
          </ac:picMkLst>
        </pc:picChg>
        <pc:picChg chg="add mod modCrop">
          <ac:chgData name="Jan Woitek" userId="500a6fff-44e1-43a0-99cf-58e5f1fe596e" providerId="ADAL" clId="{42A651AB-9490-4C13-A6D2-0E5668F2E365}" dt="2023-11-28T08:12:48.281" v="9180" actId="14100"/>
          <ac:picMkLst>
            <pc:docMk/>
            <pc:sldMk cId="3654466569" sldId="286"/>
            <ac:picMk id="7" creationId="{60A70E31-5776-4A21-24AA-18B568C4BC28}"/>
          </ac:picMkLst>
        </pc:picChg>
      </pc:sldChg>
      <pc:sldChg chg="addSp delSp modSp add del mod">
        <pc:chgData name="Jan Woitek" userId="500a6fff-44e1-43a0-99cf-58e5f1fe596e" providerId="ADAL" clId="{42A651AB-9490-4C13-A6D2-0E5668F2E365}" dt="2024-01-03T06:32:15.059" v="9317" actId="47"/>
        <pc:sldMkLst>
          <pc:docMk/>
          <pc:sldMk cId="163775397" sldId="287"/>
        </pc:sldMkLst>
        <pc:spChg chg="mod">
          <ac:chgData name="Jan Woitek" userId="500a6fff-44e1-43a0-99cf-58e5f1fe596e" providerId="ADAL" clId="{42A651AB-9490-4C13-A6D2-0E5668F2E365}" dt="2023-11-28T09:31:44.396" v="9196" actId="20577"/>
          <ac:spMkLst>
            <pc:docMk/>
            <pc:sldMk cId="163775397" sldId="287"/>
            <ac:spMk id="10" creationId="{00000000-0000-0000-0000-000000000000}"/>
          </ac:spMkLst>
        </pc:spChg>
        <pc:spChg chg="mod">
          <ac:chgData name="Jan Woitek" userId="500a6fff-44e1-43a0-99cf-58e5f1fe596e" providerId="ADAL" clId="{42A651AB-9490-4C13-A6D2-0E5668F2E365}" dt="2023-12-19T09:37:33.957" v="9288" actId="113"/>
          <ac:spMkLst>
            <pc:docMk/>
            <pc:sldMk cId="163775397" sldId="287"/>
            <ac:spMk id="19" creationId="{D066CFDD-897D-67A8-5A23-A244AB5A3F66}"/>
          </ac:spMkLst>
        </pc:spChg>
        <pc:picChg chg="add mod">
          <ac:chgData name="Jan Woitek" userId="500a6fff-44e1-43a0-99cf-58e5f1fe596e" providerId="ADAL" clId="{42A651AB-9490-4C13-A6D2-0E5668F2E365}" dt="2023-11-28T09:32:48.644" v="9210" actId="1076"/>
          <ac:picMkLst>
            <pc:docMk/>
            <pc:sldMk cId="163775397" sldId="287"/>
            <ac:picMk id="6" creationId="{BF5FF9CC-E970-93EA-EF5B-797DBED2A8B0}"/>
          </ac:picMkLst>
        </pc:picChg>
        <pc:picChg chg="del">
          <ac:chgData name="Jan Woitek" userId="500a6fff-44e1-43a0-99cf-58e5f1fe596e" providerId="ADAL" clId="{42A651AB-9490-4C13-A6D2-0E5668F2E365}" dt="2023-11-28T09:31:52.668" v="9198" actId="478"/>
          <ac:picMkLst>
            <pc:docMk/>
            <pc:sldMk cId="163775397" sldId="287"/>
            <ac:picMk id="7" creationId="{60A70E31-5776-4A21-24AA-18B568C4BC28}"/>
          </ac:picMkLst>
        </pc:picChg>
      </pc:sldChg>
      <pc:sldChg chg="addSp delSp modSp add mod">
        <pc:chgData name="Jan Woitek" userId="500a6fff-44e1-43a0-99cf-58e5f1fe596e" providerId="ADAL" clId="{42A651AB-9490-4C13-A6D2-0E5668F2E365}" dt="2024-01-03T09:05:56.420" v="9673" actId="20577"/>
        <pc:sldMkLst>
          <pc:docMk/>
          <pc:sldMk cId="2161167279" sldId="288"/>
        </pc:sldMkLst>
        <pc:spChg chg="mod">
          <ac:chgData name="Jan Woitek" userId="500a6fff-44e1-43a0-99cf-58e5f1fe596e" providerId="ADAL" clId="{42A651AB-9490-4C13-A6D2-0E5668F2E365}" dt="2024-01-03T09:05:56.420" v="9673" actId="20577"/>
          <ac:spMkLst>
            <pc:docMk/>
            <pc:sldMk cId="2161167279" sldId="288"/>
            <ac:spMk id="2" creationId="{00000000-0000-0000-0000-000000000000}"/>
          </ac:spMkLst>
        </pc:spChg>
        <pc:spChg chg="del">
          <ac:chgData name="Jan Woitek" userId="500a6fff-44e1-43a0-99cf-58e5f1fe596e" providerId="ADAL" clId="{42A651AB-9490-4C13-A6D2-0E5668F2E365}" dt="2023-11-28T11:26:51.971" v="9218" actId="478"/>
          <ac:spMkLst>
            <pc:docMk/>
            <pc:sldMk cId="2161167279" sldId="288"/>
            <ac:spMk id="5" creationId="{5AD3F9DD-05A3-C041-9AE2-047CF54C5DA6}"/>
          </ac:spMkLst>
        </pc:spChg>
        <pc:spChg chg="add mod">
          <ac:chgData name="Jan Woitek" userId="500a6fff-44e1-43a0-99cf-58e5f1fe596e" providerId="ADAL" clId="{42A651AB-9490-4C13-A6D2-0E5668F2E365}" dt="2024-01-03T08:35:44.073" v="9401" actId="14100"/>
          <ac:spMkLst>
            <pc:docMk/>
            <pc:sldMk cId="2161167279" sldId="288"/>
            <ac:spMk id="5" creationId="{D3170580-8E51-9E20-99C3-9A47CA7A1221}"/>
          </ac:spMkLst>
        </pc:spChg>
        <pc:spChg chg="add mod">
          <ac:chgData name="Jan Woitek" userId="500a6fff-44e1-43a0-99cf-58e5f1fe596e" providerId="ADAL" clId="{42A651AB-9490-4C13-A6D2-0E5668F2E365}" dt="2024-01-03T08:31:03.773" v="9368" actId="1076"/>
          <ac:spMkLst>
            <pc:docMk/>
            <pc:sldMk cId="2161167279" sldId="288"/>
            <ac:spMk id="6" creationId="{6A15345B-6BE1-07E1-B8CB-A172764DD8C9}"/>
          </ac:spMkLst>
        </pc:spChg>
        <pc:spChg chg="add del mod">
          <ac:chgData name="Jan Woitek" userId="500a6fff-44e1-43a0-99cf-58e5f1fe596e" providerId="ADAL" clId="{42A651AB-9490-4C13-A6D2-0E5668F2E365}" dt="2024-01-03T08:35:57.540" v="9404"/>
          <ac:spMkLst>
            <pc:docMk/>
            <pc:sldMk cId="2161167279" sldId="288"/>
            <ac:spMk id="7" creationId="{103DB1AA-F3B8-8886-C5C8-35EACFBACF83}"/>
          </ac:spMkLst>
        </pc:spChg>
        <pc:spChg chg="add mod">
          <ac:chgData name="Jan Woitek" userId="500a6fff-44e1-43a0-99cf-58e5f1fe596e" providerId="ADAL" clId="{42A651AB-9490-4C13-A6D2-0E5668F2E365}" dt="2024-01-03T08:36:29.735" v="9411" actId="1076"/>
          <ac:spMkLst>
            <pc:docMk/>
            <pc:sldMk cId="2161167279" sldId="288"/>
            <ac:spMk id="9" creationId="{1BF3B197-9248-969D-A66A-318CB2529644}"/>
          </ac:spMkLst>
        </pc:spChg>
        <pc:spChg chg="mod">
          <ac:chgData name="Jan Woitek" userId="500a6fff-44e1-43a0-99cf-58e5f1fe596e" providerId="ADAL" clId="{42A651AB-9490-4C13-A6D2-0E5668F2E365}" dt="2024-01-03T08:27:00.820" v="9325"/>
          <ac:spMkLst>
            <pc:docMk/>
            <pc:sldMk cId="2161167279" sldId="288"/>
            <ac:spMk id="16" creationId="{00000000-0000-0000-0000-000000000000}"/>
          </ac:spMkLst>
        </pc:spChg>
      </pc:sldChg>
      <pc:sldChg chg="new del">
        <pc:chgData name="Jan Woitek" userId="500a6fff-44e1-43a0-99cf-58e5f1fe596e" providerId="ADAL" clId="{42A651AB-9490-4C13-A6D2-0E5668F2E365}" dt="2023-11-28T11:26:40.309" v="9212" actId="47"/>
        <pc:sldMkLst>
          <pc:docMk/>
          <pc:sldMk cId="3887567795" sldId="288"/>
        </pc:sldMkLst>
      </pc:sldChg>
      <pc:sldChg chg="addSp delSp modSp add mod">
        <pc:chgData name="Jan Woitek" userId="500a6fff-44e1-43a0-99cf-58e5f1fe596e" providerId="ADAL" clId="{42A651AB-9490-4C13-A6D2-0E5668F2E365}" dt="2024-01-03T09:03:51.256" v="9648" actId="1076"/>
        <pc:sldMkLst>
          <pc:docMk/>
          <pc:sldMk cId="3067278353" sldId="289"/>
        </pc:sldMkLst>
        <pc:spChg chg="mod">
          <ac:chgData name="Jan Woitek" userId="500a6fff-44e1-43a0-99cf-58e5f1fe596e" providerId="ADAL" clId="{42A651AB-9490-4C13-A6D2-0E5668F2E365}" dt="2024-01-03T09:01:00.780" v="9598" actId="20577"/>
          <ac:spMkLst>
            <pc:docMk/>
            <pc:sldMk cId="3067278353" sldId="289"/>
            <ac:spMk id="2" creationId="{00000000-0000-0000-0000-000000000000}"/>
          </ac:spMkLst>
        </pc:spChg>
        <pc:spChg chg="add mod">
          <ac:chgData name="Jan Woitek" userId="500a6fff-44e1-43a0-99cf-58e5f1fe596e" providerId="ADAL" clId="{42A651AB-9490-4C13-A6D2-0E5668F2E365}" dt="2024-01-03T09:03:51.256" v="9648" actId="1076"/>
          <ac:spMkLst>
            <pc:docMk/>
            <pc:sldMk cId="3067278353" sldId="289"/>
            <ac:spMk id="3" creationId="{80DEFD3A-D7A5-F2AD-182E-8CBADA4452B3}"/>
          </ac:spMkLst>
        </pc:spChg>
        <pc:spChg chg="del mod">
          <ac:chgData name="Jan Woitek" userId="500a6fff-44e1-43a0-99cf-58e5f1fe596e" providerId="ADAL" clId="{42A651AB-9490-4C13-A6D2-0E5668F2E365}" dt="2024-01-03T08:47:59.276" v="9417" actId="478"/>
          <ac:spMkLst>
            <pc:docMk/>
            <pc:sldMk cId="3067278353" sldId="289"/>
            <ac:spMk id="5" creationId="{D3170580-8E51-9E20-99C3-9A47CA7A1221}"/>
          </ac:spMkLst>
        </pc:spChg>
        <pc:spChg chg="del">
          <ac:chgData name="Jan Woitek" userId="500a6fff-44e1-43a0-99cf-58e5f1fe596e" providerId="ADAL" clId="{42A651AB-9490-4C13-A6D2-0E5668F2E365}" dt="2024-01-03T08:47:47.050" v="9414" actId="478"/>
          <ac:spMkLst>
            <pc:docMk/>
            <pc:sldMk cId="3067278353" sldId="289"/>
            <ac:spMk id="6" creationId="{6A15345B-6BE1-07E1-B8CB-A172764DD8C9}"/>
          </ac:spMkLst>
        </pc:spChg>
        <pc:spChg chg="add mod">
          <ac:chgData name="Jan Woitek" userId="500a6fff-44e1-43a0-99cf-58e5f1fe596e" providerId="ADAL" clId="{42A651AB-9490-4C13-A6D2-0E5668F2E365}" dt="2024-01-03T09:03:11.081" v="9636" actId="1076"/>
          <ac:spMkLst>
            <pc:docMk/>
            <pc:sldMk cId="3067278353" sldId="289"/>
            <ac:spMk id="7" creationId="{9D5BA719-E34A-7283-2D79-F0370E0E24C0}"/>
          </ac:spMkLst>
        </pc:spChg>
        <pc:spChg chg="del">
          <ac:chgData name="Jan Woitek" userId="500a6fff-44e1-43a0-99cf-58e5f1fe596e" providerId="ADAL" clId="{42A651AB-9490-4C13-A6D2-0E5668F2E365}" dt="2024-01-03T08:47:46.113" v="9413" actId="478"/>
          <ac:spMkLst>
            <pc:docMk/>
            <pc:sldMk cId="3067278353" sldId="289"/>
            <ac:spMk id="9" creationId="{1BF3B197-9248-969D-A66A-318CB2529644}"/>
          </ac:spMkLst>
        </pc:spChg>
        <pc:spChg chg="add mod">
          <ac:chgData name="Jan Woitek" userId="500a6fff-44e1-43a0-99cf-58e5f1fe596e" providerId="ADAL" clId="{42A651AB-9490-4C13-A6D2-0E5668F2E365}" dt="2024-01-03T09:03:11.081" v="9636" actId="1076"/>
          <ac:spMkLst>
            <pc:docMk/>
            <pc:sldMk cId="3067278353" sldId="289"/>
            <ac:spMk id="10" creationId="{1FC5F30C-200C-DB27-9CD1-B10C81F07C47}"/>
          </ac:spMkLst>
        </pc:spChg>
        <pc:spChg chg="add mod">
          <ac:chgData name="Jan Woitek" userId="500a6fff-44e1-43a0-99cf-58e5f1fe596e" providerId="ADAL" clId="{42A651AB-9490-4C13-A6D2-0E5668F2E365}" dt="2024-01-03T09:03:31.020" v="9647" actId="20577"/>
          <ac:spMkLst>
            <pc:docMk/>
            <pc:sldMk cId="3067278353" sldId="289"/>
            <ac:spMk id="11" creationId="{F5A0E770-D3F8-9C5C-17ED-1301CE2279CD}"/>
          </ac:spMkLst>
        </pc:spChg>
        <pc:spChg chg="add mod">
          <ac:chgData name="Jan Woitek" userId="500a6fff-44e1-43a0-99cf-58e5f1fe596e" providerId="ADAL" clId="{42A651AB-9490-4C13-A6D2-0E5668F2E365}" dt="2024-01-03T09:03:11.081" v="9636" actId="1076"/>
          <ac:spMkLst>
            <pc:docMk/>
            <pc:sldMk cId="3067278353" sldId="289"/>
            <ac:spMk id="13" creationId="{599BAC83-B9F1-250C-B855-34D513E4446C}"/>
          </ac:spMkLst>
        </pc:spChg>
        <pc:spChg chg="add mod">
          <ac:chgData name="Jan Woitek" userId="500a6fff-44e1-43a0-99cf-58e5f1fe596e" providerId="ADAL" clId="{42A651AB-9490-4C13-A6D2-0E5668F2E365}" dt="2024-01-03T09:03:11.081" v="9636" actId="1076"/>
          <ac:spMkLst>
            <pc:docMk/>
            <pc:sldMk cId="3067278353" sldId="289"/>
            <ac:spMk id="14" creationId="{6449E039-7183-19AE-2049-232532091730}"/>
          </ac:spMkLst>
        </pc:spChg>
      </pc:sldChg>
      <pc:sldChg chg="addSp delSp modSp add mod">
        <pc:chgData name="Jan Woitek" userId="500a6fff-44e1-43a0-99cf-58e5f1fe596e" providerId="ADAL" clId="{42A651AB-9490-4C13-A6D2-0E5668F2E365}" dt="2024-01-03T12:17:24.311" v="9893" actId="207"/>
        <pc:sldMkLst>
          <pc:docMk/>
          <pc:sldMk cId="4142990075" sldId="290"/>
        </pc:sldMkLst>
        <pc:spChg chg="mod">
          <ac:chgData name="Jan Woitek" userId="500a6fff-44e1-43a0-99cf-58e5f1fe596e" providerId="ADAL" clId="{42A651AB-9490-4C13-A6D2-0E5668F2E365}" dt="2024-01-03T10:54:22.033" v="9782" actId="122"/>
          <ac:spMkLst>
            <pc:docMk/>
            <pc:sldMk cId="4142990075" sldId="290"/>
            <ac:spMk id="2" creationId="{00000000-0000-0000-0000-000000000000}"/>
          </ac:spMkLst>
        </pc:spChg>
        <pc:spChg chg="del">
          <ac:chgData name="Jan Woitek" userId="500a6fff-44e1-43a0-99cf-58e5f1fe596e" providerId="ADAL" clId="{42A651AB-9490-4C13-A6D2-0E5668F2E365}" dt="2024-01-03T09:06:09.772" v="9677" actId="478"/>
          <ac:spMkLst>
            <pc:docMk/>
            <pc:sldMk cId="4142990075" sldId="290"/>
            <ac:spMk id="3" creationId="{80DEFD3A-D7A5-F2AD-182E-8CBADA4452B3}"/>
          </ac:spMkLst>
        </pc:spChg>
        <pc:spChg chg="add mod">
          <ac:chgData name="Jan Woitek" userId="500a6fff-44e1-43a0-99cf-58e5f1fe596e" providerId="ADAL" clId="{42A651AB-9490-4C13-A6D2-0E5668F2E365}" dt="2024-01-03T12:17:24.311" v="9893" actId="207"/>
          <ac:spMkLst>
            <pc:docMk/>
            <pc:sldMk cId="4142990075" sldId="290"/>
            <ac:spMk id="5" creationId="{100BF27E-680D-761F-51BC-A0FC9E66BCC1}"/>
          </ac:spMkLst>
        </pc:spChg>
        <pc:spChg chg="del">
          <ac:chgData name="Jan Woitek" userId="500a6fff-44e1-43a0-99cf-58e5f1fe596e" providerId="ADAL" clId="{42A651AB-9490-4C13-A6D2-0E5668F2E365}" dt="2024-01-03T09:06:08.623" v="9675" actId="478"/>
          <ac:spMkLst>
            <pc:docMk/>
            <pc:sldMk cId="4142990075" sldId="290"/>
            <ac:spMk id="7" creationId="{9D5BA719-E34A-7283-2D79-F0370E0E24C0}"/>
          </ac:spMkLst>
        </pc:spChg>
        <pc:spChg chg="del">
          <ac:chgData name="Jan Woitek" userId="500a6fff-44e1-43a0-99cf-58e5f1fe596e" providerId="ADAL" clId="{42A651AB-9490-4C13-A6D2-0E5668F2E365}" dt="2024-01-03T09:06:09.181" v="9676" actId="478"/>
          <ac:spMkLst>
            <pc:docMk/>
            <pc:sldMk cId="4142990075" sldId="290"/>
            <ac:spMk id="10" creationId="{1FC5F30C-200C-DB27-9CD1-B10C81F07C47}"/>
          </ac:spMkLst>
        </pc:spChg>
        <pc:spChg chg="del mod">
          <ac:chgData name="Jan Woitek" userId="500a6fff-44e1-43a0-99cf-58e5f1fe596e" providerId="ADAL" clId="{42A651AB-9490-4C13-A6D2-0E5668F2E365}" dt="2024-01-03T09:06:11.390" v="9679" actId="478"/>
          <ac:spMkLst>
            <pc:docMk/>
            <pc:sldMk cId="4142990075" sldId="290"/>
            <ac:spMk id="11" creationId="{F5A0E770-D3F8-9C5C-17ED-1301CE2279CD}"/>
          </ac:spMkLst>
        </pc:spChg>
        <pc:spChg chg="del">
          <ac:chgData name="Jan Woitek" userId="500a6fff-44e1-43a0-99cf-58e5f1fe596e" providerId="ADAL" clId="{42A651AB-9490-4C13-A6D2-0E5668F2E365}" dt="2024-01-03T09:06:12.402" v="9680" actId="478"/>
          <ac:spMkLst>
            <pc:docMk/>
            <pc:sldMk cId="4142990075" sldId="290"/>
            <ac:spMk id="13" creationId="{599BAC83-B9F1-250C-B855-34D513E4446C}"/>
          </ac:spMkLst>
        </pc:spChg>
        <pc:spChg chg="del mod">
          <ac:chgData name="Jan Woitek" userId="500a6fff-44e1-43a0-99cf-58e5f1fe596e" providerId="ADAL" clId="{42A651AB-9490-4C13-A6D2-0E5668F2E365}" dt="2024-01-03T09:06:15.350" v="9682" actId="478"/>
          <ac:spMkLst>
            <pc:docMk/>
            <pc:sldMk cId="4142990075" sldId="290"/>
            <ac:spMk id="14" creationId="{6449E039-7183-19AE-2049-232532091730}"/>
          </ac:spMkLst>
        </pc:spChg>
        <pc:cxnChg chg="mod">
          <ac:chgData name="Jan Woitek" userId="500a6fff-44e1-43a0-99cf-58e5f1fe596e" providerId="ADAL" clId="{42A651AB-9490-4C13-A6D2-0E5668F2E365}" dt="2024-01-03T10:54:17.861" v="9781" actId="1076"/>
          <ac:cxnSpMkLst>
            <pc:docMk/>
            <pc:sldMk cId="4142990075" sldId="290"/>
            <ac:cxnSpMk id="19" creationId="{00000000-0000-0000-0000-000000000000}"/>
          </ac:cxnSpMkLst>
        </pc:cxnChg>
      </pc:sldChg>
      <pc:sldChg chg="modSp add mod">
        <pc:chgData name="Jan Woitek" userId="500a6fff-44e1-43a0-99cf-58e5f1fe596e" providerId="ADAL" clId="{42A651AB-9490-4C13-A6D2-0E5668F2E365}" dt="2024-02-06T08:00:25.351" v="10482" actId="20577"/>
        <pc:sldMkLst>
          <pc:docMk/>
          <pc:sldMk cId="2495514528" sldId="291"/>
        </pc:sldMkLst>
        <pc:spChg chg="mod">
          <ac:chgData name="Jan Woitek" userId="500a6fff-44e1-43a0-99cf-58e5f1fe596e" providerId="ADAL" clId="{42A651AB-9490-4C13-A6D2-0E5668F2E365}" dt="2024-02-06T08:00:25.351" v="10482" actId="20577"/>
          <ac:spMkLst>
            <pc:docMk/>
            <pc:sldMk cId="2495514528" sldId="291"/>
            <ac:spMk id="5" creationId="{100BF27E-680D-761F-51BC-A0FC9E66BCC1}"/>
          </ac:spMkLst>
        </pc:spChg>
      </pc:sldChg>
      <pc:sldChg chg="modSp add mod">
        <pc:chgData name="Jan Woitek" userId="500a6fff-44e1-43a0-99cf-58e5f1fe596e" providerId="ADAL" clId="{42A651AB-9490-4C13-A6D2-0E5668F2E365}" dt="2024-01-03T12:17:53.095" v="9900" actId="207"/>
        <pc:sldMkLst>
          <pc:docMk/>
          <pc:sldMk cId="2341577667" sldId="292"/>
        </pc:sldMkLst>
        <pc:spChg chg="mod">
          <ac:chgData name="Jan Woitek" userId="500a6fff-44e1-43a0-99cf-58e5f1fe596e" providerId="ADAL" clId="{42A651AB-9490-4C13-A6D2-0E5668F2E365}" dt="2024-01-03T12:17:53.095" v="9900" actId="207"/>
          <ac:spMkLst>
            <pc:docMk/>
            <pc:sldMk cId="2341577667" sldId="292"/>
            <ac:spMk id="5" creationId="{100BF27E-680D-761F-51BC-A0FC9E66BCC1}"/>
          </ac:spMkLst>
        </pc:spChg>
      </pc:sldChg>
      <pc:sldChg chg="modSp add mod modNotesTx">
        <pc:chgData name="Jan Woitek" userId="500a6fff-44e1-43a0-99cf-58e5f1fe596e" providerId="ADAL" clId="{42A651AB-9490-4C13-A6D2-0E5668F2E365}" dt="2024-01-03T12:34:21.592" v="9931"/>
        <pc:sldMkLst>
          <pc:docMk/>
          <pc:sldMk cId="2361950401" sldId="293"/>
        </pc:sldMkLst>
        <pc:spChg chg="mod">
          <ac:chgData name="Jan Woitek" userId="500a6fff-44e1-43a0-99cf-58e5f1fe596e" providerId="ADAL" clId="{42A651AB-9490-4C13-A6D2-0E5668F2E365}" dt="2024-01-03T12:34:07.296" v="9928" actId="20577"/>
          <ac:spMkLst>
            <pc:docMk/>
            <pc:sldMk cId="2361950401" sldId="293"/>
            <ac:spMk id="5" creationId="{100BF27E-680D-761F-51BC-A0FC9E66BCC1}"/>
          </ac:spMkLst>
        </pc:spChg>
      </pc:sldChg>
      <pc:sldChg chg="addSp delSp modSp add mod">
        <pc:chgData name="Jan Woitek" userId="500a6fff-44e1-43a0-99cf-58e5f1fe596e" providerId="ADAL" clId="{42A651AB-9490-4C13-A6D2-0E5668F2E365}" dt="2024-01-04T12:37:31.558" v="10162" actId="478"/>
        <pc:sldMkLst>
          <pc:docMk/>
          <pc:sldMk cId="3712645190" sldId="294"/>
        </pc:sldMkLst>
        <pc:spChg chg="mod">
          <ac:chgData name="Jan Woitek" userId="500a6fff-44e1-43a0-99cf-58e5f1fe596e" providerId="ADAL" clId="{42A651AB-9490-4C13-A6D2-0E5668F2E365}" dt="2024-01-04T12:12:58.330" v="10090" actId="255"/>
          <ac:spMkLst>
            <pc:docMk/>
            <pc:sldMk cId="3712645190" sldId="294"/>
            <ac:spMk id="2" creationId="{00000000-0000-0000-0000-000000000000}"/>
          </ac:spMkLst>
        </pc:spChg>
        <pc:spChg chg="add mod">
          <ac:chgData name="Jan Woitek" userId="500a6fff-44e1-43a0-99cf-58e5f1fe596e" providerId="ADAL" clId="{42A651AB-9490-4C13-A6D2-0E5668F2E365}" dt="2024-01-04T12:14:02.941" v="10135" actId="6549"/>
          <ac:spMkLst>
            <pc:docMk/>
            <pc:sldMk cId="3712645190" sldId="294"/>
            <ac:spMk id="3" creationId="{937804F9-67AD-83FA-2D70-8B1C35777119}"/>
          </ac:spMkLst>
        </pc:spChg>
        <pc:spChg chg="mod">
          <ac:chgData name="Jan Woitek" userId="500a6fff-44e1-43a0-99cf-58e5f1fe596e" providerId="ADAL" clId="{42A651AB-9490-4C13-A6D2-0E5668F2E365}" dt="2024-01-04T12:37:11.810" v="10160" actId="20577"/>
          <ac:spMkLst>
            <pc:docMk/>
            <pc:sldMk cId="3712645190" sldId="294"/>
            <ac:spMk id="5" creationId="{100BF27E-680D-761F-51BC-A0FC9E66BCC1}"/>
          </ac:spMkLst>
        </pc:spChg>
        <pc:spChg chg="add del mod">
          <ac:chgData name="Jan Woitek" userId="500a6fff-44e1-43a0-99cf-58e5f1fe596e" providerId="ADAL" clId="{42A651AB-9490-4C13-A6D2-0E5668F2E365}" dt="2024-01-04T12:14:06.676" v="10138" actId="478"/>
          <ac:spMkLst>
            <pc:docMk/>
            <pc:sldMk cId="3712645190" sldId="294"/>
            <ac:spMk id="6" creationId="{AB6FB5F9-2529-014F-953C-73B8CB8F271B}"/>
          </ac:spMkLst>
        </pc:spChg>
        <pc:spChg chg="del">
          <ac:chgData name="Jan Woitek" userId="500a6fff-44e1-43a0-99cf-58e5f1fe596e" providerId="ADAL" clId="{42A651AB-9490-4C13-A6D2-0E5668F2E365}" dt="2024-01-04T12:37:30.401" v="10161" actId="478"/>
          <ac:spMkLst>
            <pc:docMk/>
            <pc:sldMk cId="3712645190" sldId="294"/>
            <ac:spMk id="12" creationId="{00000000-0000-0000-0000-000000000000}"/>
          </ac:spMkLst>
        </pc:spChg>
        <pc:graphicFrameChg chg="add del">
          <ac:chgData name="Jan Woitek" userId="500a6fff-44e1-43a0-99cf-58e5f1fe596e" providerId="ADAL" clId="{42A651AB-9490-4C13-A6D2-0E5668F2E365}" dt="2024-01-04T12:36:43.281" v="10151" actId="478"/>
          <ac:graphicFrameMkLst>
            <pc:docMk/>
            <pc:sldMk cId="3712645190" sldId="294"/>
            <ac:graphicFrameMk id="7" creationId="{6101FFAE-2D88-1BE7-DEFF-61E6A48B7C3C}"/>
          </ac:graphicFrameMkLst>
        </pc:graphicFrameChg>
        <pc:cxnChg chg="del">
          <ac:chgData name="Jan Woitek" userId="500a6fff-44e1-43a0-99cf-58e5f1fe596e" providerId="ADAL" clId="{42A651AB-9490-4C13-A6D2-0E5668F2E365}" dt="2024-01-04T12:37:31.558" v="10162" actId="478"/>
          <ac:cxnSpMkLst>
            <pc:docMk/>
            <pc:sldMk cId="3712645190" sldId="294"/>
            <ac:cxnSpMk id="8" creationId="{00000000-0000-0000-0000-000000000000}"/>
          </ac:cxnSpMkLst>
        </pc:cxnChg>
      </pc:sldChg>
      <pc:sldChg chg="delSp modSp add mod">
        <pc:chgData name="Jan Woitek" userId="500a6fff-44e1-43a0-99cf-58e5f1fe596e" providerId="ADAL" clId="{42A651AB-9490-4C13-A6D2-0E5668F2E365}" dt="2024-01-04T12:37:59.409" v="10171" actId="5793"/>
        <pc:sldMkLst>
          <pc:docMk/>
          <pc:sldMk cId="4125478799" sldId="295"/>
        </pc:sldMkLst>
        <pc:spChg chg="mod">
          <ac:chgData name="Jan Woitek" userId="500a6fff-44e1-43a0-99cf-58e5f1fe596e" providerId="ADAL" clId="{42A651AB-9490-4C13-A6D2-0E5668F2E365}" dt="2024-01-04T12:37:59.409" v="10171" actId="5793"/>
          <ac:spMkLst>
            <pc:docMk/>
            <pc:sldMk cId="4125478799" sldId="295"/>
            <ac:spMk id="5" creationId="{100BF27E-680D-761F-51BC-A0FC9E66BCC1}"/>
          </ac:spMkLst>
        </pc:spChg>
        <pc:cxnChg chg="del">
          <ac:chgData name="Jan Woitek" userId="500a6fff-44e1-43a0-99cf-58e5f1fe596e" providerId="ADAL" clId="{42A651AB-9490-4C13-A6D2-0E5668F2E365}" dt="2024-01-04T12:37:41.838" v="10163" actId="478"/>
          <ac:cxnSpMkLst>
            <pc:docMk/>
            <pc:sldMk cId="4125478799" sldId="295"/>
            <ac:cxnSpMk id="8" creationId="{00000000-0000-0000-0000-000000000000}"/>
          </ac:cxnSpMkLst>
        </pc:cxnChg>
      </pc:sldChg>
      <pc:sldChg chg="addSp modSp add mod ord">
        <pc:chgData name="Jan Woitek" userId="500a6fff-44e1-43a0-99cf-58e5f1fe596e" providerId="ADAL" clId="{42A651AB-9490-4C13-A6D2-0E5668F2E365}" dt="2024-03-14T07:35:39.865" v="10550" actId="20577"/>
        <pc:sldMkLst>
          <pc:docMk/>
          <pc:sldMk cId="78499931" sldId="296"/>
        </pc:sldMkLst>
        <pc:spChg chg="add mod">
          <ac:chgData name="Jan Woitek" userId="500a6fff-44e1-43a0-99cf-58e5f1fe596e" providerId="ADAL" clId="{42A651AB-9490-4C13-A6D2-0E5668F2E365}" dt="2024-03-14T07:35:39.865" v="10550" actId="20577"/>
          <ac:spMkLst>
            <pc:docMk/>
            <pc:sldMk cId="78499931" sldId="296"/>
            <ac:spMk id="2" creationId="{F5F025BD-D0B2-0C25-59CE-B13CC9E896A1}"/>
          </ac:spMkLst>
        </pc:spChg>
        <pc:spChg chg="add mod">
          <ac:chgData name="Jan Woitek" userId="500a6fff-44e1-43a0-99cf-58e5f1fe596e" providerId="ADAL" clId="{42A651AB-9490-4C13-A6D2-0E5668F2E365}" dt="2024-03-14T07:33:40.487" v="10486" actId="1076"/>
          <ac:spMkLst>
            <pc:docMk/>
            <pc:sldMk cId="78499931" sldId="296"/>
            <ac:spMk id="4" creationId="{C67F14D5-5FE7-CEC2-567E-E8A14D6B852A}"/>
          </ac:spMkLst>
        </pc:spChg>
        <pc:spChg chg="mod">
          <ac:chgData name="Jan Woitek" userId="500a6fff-44e1-43a0-99cf-58e5f1fe596e" providerId="ADAL" clId="{42A651AB-9490-4C13-A6D2-0E5668F2E365}" dt="2024-03-14T07:33:31.943" v="10484" actId="1076"/>
          <ac:spMkLst>
            <pc:docMk/>
            <pc:sldMk cId="78499931" sldId="296"/>
            <ac:spMk id="10" creationId="{00000000-0000-0000-0000-000000000000}"/>
          </ac:spMkLst>
        </pc:spChg>
        <pc:spChg chg="mod">
          <ac:chgData name="Jan Woitek" userId="500a6fff-44e1-43a0-99cf-58e5f1fe596e" providerId="ADAL" clId="{42A651AB-9490-4C13-A6D2-0E5668F2E365}" dt="2024-03-14T07:34:18.377" v="10487" actId="20577"/>
          <ac:spMkLst>
            <pc:docMk/>
            <pc:sldMk cId="78499931" sldId="296"/>
            <ac:spMk id="11" creationId="{00000000-0000-0000-0000-000000000000}"/>
          </ac:spMkLst>
        </pc:spChg>
        <pc:picChg chg="add mod">
          <ac:chgData name="Jan Woitek" userId="500a6fff-44e1-43a0-99cf-58e5f1fe596e" providerId="ADAL" clId="{42A651AB-9490-4C13-A6D2-0E5668F2E365}" dt="2024-03-14T07:33:34.184" v="10485" actId="1076"/>
          <ac:picMkLst>
            <pc:docMk/>
            <pc:sldMk cId="78499931" sldId="296"/>
            <ac:picMk id="3" creationId="{CAEFC40B-9B69-C5F7-0998-E0879429C187}"/>
          </ac:picMkLst>
        </pc:picChg>
      </pc:sldChg>
      <pc:sldChg chg="addSp delSp modSp add mod">
        <pc:chgData name="Jan Woitek" userId="500a6fff-44e1-43a0-99cf-58e5f1fe596e" providerId="ADAL" clId="{42A651AB-9490-4C13-A6D2-0E5668F2E365}" dt="2024-01-19T13:11:12.809" v="10454" actId="1076"/>
        <pc:sldMkLst>
          <pc:docMk/>
          <pc:sldMk cId="3712229257" sldId="297"/>
        </pc:sldMkLst>
        <pc:spChg chg="mod">
          <ac:chgData name="Jan Woitek" userId="500a6fff-44e1-43a0-99cf-58e5f1fe596e" providerId="ADAL" clId="{42A651AB-9490-4C13-A6D2-0E5668F2E365}" dt="2024-01-07T15:38:04.397" v="10338" actId="255"/>
          <ac:spMkLst>
            <pc:docMk/>
            <pc:sldMk cId="3712229257" sldId="297"/>
            <ac:spMk id="2" creationId="{00000000-0000-0000-0000-000000000000}"/>
          </ac:spMkLst>
        </pc:spChg>
        <pc:spChg chg="del mod">
          <ac:chgData name="Jan Woitek" userId="500a6fff-44e1-43a0-99cf-58e5f1fe596e" providerId="ADAL" clId="{42A651AB-9490-4C13-A6D2-0E5668F2E365}" dt="2024-01-05T11:33:47.547" v="10301"/>
          <ac:spMkLst>
            <pc:docMk/>
            <pc:sldMk cId="3712229257" sldId="297"/>
            <ac:spMk id="5" creationId="{100BF27E-680D-761F-51BC-A0FC9E66BCC1}"/>
          </ac:spMkLst>
        </pc:spChg>
        <pc:spChg chg="add mod">
          <ac:chgData name="Jan Woitek" userId="500a6fff-44e1-43a0-99cf-58e5f1fe596e" providerId="ADAL" clId="{42A651AB-9490-4C13-A6D2-0E5668F2E365}" dt="2024-01-19T13:11:11.200" v="10453" actId="1076"/>
          <ac:spMkLst>
            <pc:docMk/>
            <pc:sldMk cId="3712229257" sldId="297"/>
            <ac:spMk id="5" creationId="{5C19FB0E-C579-CB6D-DF0C-D1FC73A1BB7A}"/>
          </ac:spMkLst>
        </pc:spChg>
        <pc:picChg chg="add mod">
          <ac:chgData name="Jan Woitek" userId="500a6fff-44e1-43a0-99cf-58e5f1fe596e" providerId="ADAL" clId="{42A651AB-9490-4C13-A6D2-0E5668F2E365}" dt="2024-01-19T13:11:12.809" v="10454" actId="1076"/>
          <ac:picMkLst>
            <pc:docMk/>
            <pc:sldMk cId="3712229257" sldId="297"/>
            <ac:picMk id="7" creationId="{483F7976-8F1F-E780-D3CD-13665B14196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AE5F4-2F24-48FB-A8BA-D7A6FE63DCA9}" type="datetimeFigureOut">
              <a:rPr lang="cs-CZ" smtClean="0"/>
              <a:t>27.03.2024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C6BE7-BEEF-4D8F-873E-90579D69C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3528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Kognitivn%C3%AD_funkce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s.wikipedia.org/wiki/Epidemiologie" TargetMode="External"/><Relationship Id="rId4" Type="http://schemas.openxmlformats.org/officeDocument/2006/relationships/hyperlink" Target="https://cs.wikipedia.org/wiki/Informa%C4%8Dn%C3%AD_bias#cite_note-1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Kognitivn%C3%AD_funkce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s.wikipedia.org/wiki/Epidemiologie" TargetMode="External"/><Relationship Id="rId4" Type="http://schemas.openxmlformats.org/officeDocument/2006/relationships/hyperlink" Target="https://cs.wikipedia.org/wiki/Informa%C4%8Dn%C3%AD_bias#cite_note-1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Kognitivn%C3%AD_funkce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s.wikipedia.org/wiki/Epidemiologie" TargetMode="External"/><Relationship Id="rId4" Type="http://schemas.openxmlformats.org/officeDocument/2006/relationships/hyperlink" Target="https://cs.wikipedia.org/wiki/Informa%C4%8Dn%C3%AD_bias#cite_note-1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Kognitivn%C3%AD_funkce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s.wikipedia.org/wiki/Epidemiologie" TargetMode="External"/><Relationship Id="rId4" Type="http://schemas.openxmlformats.org/officeDocument/2006/relationships/hyperlink" Target="https://cs.wikipedia.org/wiki/Informa%C4%8Dn%C3%AD_bias#cite_note-1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D1D5DB"/>
                </a:solidFill>
                <a:effectLst/>
                <a:latin typeface="Söhne"/>
              </a:rPr>
              <a:t>Celkově lze říci, že využití AI při </a:t>
            </a:r>
            <a:r>
              <a:rPr lang="cs-CZ" b="0" i="0" dirty="0" err="1">
                <a:solidFill>
                  <a:srgbClr val="D1D5DB"/>
                </a:solidFill>
                <a:effectLst/>
                <a:latin typeface="Söhne"/>
              </a:rPr>
              <a:t>blended</a:t>
            </a:r>
            <a:r>
              <a:rPr lang="cs-CZ" b="0" i="0" dirty="0">
                <a:solidFill>
                  <a:srgbClr val="D1D5DB"/>
                </a:solidFill>
                <a:effectLst/>
                <a:latin typeface="Söhne"/>
              </a:rPr>
              <a:t> learningu má potenciál zlepšit výsledky studentů a inovovat vzdělávací proces, ale také nese určité výzvy, zejména v oblasti nákladů, technologie a etiky. Je důležité, aby vzdělávací instituce pečlivě zvážily tyto faktory při plánování implementace AI do svého výukového programu.</a:t>
            </a:r>
          </a:p>
          <a:p>
            <a:endParaRPr lang="cs-CZ" b="0" i="0" dirty="0">
              <a:solidFill>
                <a:srgbClr val="D1D5DB"/>
              </a:solidFill>
              <a:effectLst/>
              <a:latin typeface="Söhne"/>
            </a:endParaRPr>
          </a:p>
          <a:p>
            <a:r>
              <a:rPr lang="cs-CZ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Informační </a:t>
            </a:r>
            <a:r>
              <a:rPr lang="cs-CZ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bias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je typ </a:t>
            </a:r>
            <a:r>
              <a:rPr lang="cs-CZ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Kognitivní funkce"/>
              </a:rPr>
              <a:t>kognitivního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biasu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(neboli </a:t>
            </a:r>
            <a:r>
              <a:rPr lang="cs-CZ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Kognitivní funkce"/>
              </a:rPr>
              <a:t>kognitivního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zkreslení), který ovlivňuje naše myšlení a vede ke špatnému vyhodnocování informací. Jedná se o vzorec chování, který určitým způsobem vybočuje z normy racionálního úsudku. Příkladem informačního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biasu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skutečnost, že věříme, že čím více informací máme k dispozici, tím přesnější a pravdivější dostaneme výsledek, ale nebereme už v potaz irelevanci některých informací.</a:t>
            </a:r>
            <a:r>
              <a:rPr lang="cs-CZ" b="0" i="0" u="none" strike="noStrike" baseline="30000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/>
              </a:rPr>
              <a:t>[1]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Termín informační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bias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rovněž zavedeným termínem v </a:t>
            </a:r>
            <a:r>
              <a:rPr lang="cs-CZ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 tooltip="Epidemiologie"/>
              </a:rPr>
              <a:t>epidemiologii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C6BE7-BEEF-4D8F-873E-90579D69C7B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533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D1D5DB"/>
                </a:solidFill>
                <a:effectLst/>
                <a:latin typeface="Söhne"/>
              </a:rPr>
              <a:t>Celkově lze říci, že využití AI při </a:t>
            </a:r>
            <a:r>
              <a:rPr lang="cs-CZ" b="0" i="0" dirty="0" err="1">
                <a:solidFill>
                  <a:srgbClr val="D1D5DB"/>
                </a:solidFill>
                <a:effectLst/>
                <a:latin typeface="Söhne"/>
              </a:rPr>
              <a:t>blended</a:t>
            </a:r>
            <a:r>
              <a:rPr lang="cs-CZ" b="0" i="0" dirty="0">
                <a:solidFill>
                  <a:srgbClr val="D1D5DB"/>
                </a:solidFill>
                <a:effectLst/>
                <a:latin typeface="Söhne"/>
              </a:rPr>
              <a:t> learningu má potenciál zlepšit výsledky studentů a inovovat vzdělávací proces, ale také nese určité výzvy, zejména v oblasti nákladů, technologie a etiky. Je důležité, aby vzdělávací instituce pečlivě zvážily tyto faktory při plánování implementace AI do svého výukového programu.</a:t>
            </a:r>
          </a:p>
          <a:p>
            <a:endParaRPr lang="cs-CZ" b="0" i="0" dirty="0">
              <a:solidFill>
                <a:srgbClr val="D1D5DB"/>
              </a:solidFill>
              <a:effectLst/>
              <a:latin typeface="Söhne"/>
            </a:endParaRPr>
          </a:p>
          <a:p>
            <a:r>
              <a:rPr lang="cs-CZ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Informační </a:t>
            </a:r>
            <a:r>
              <a:rPr lang="cs-CZ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bias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je typ </a:t>
            </a:r>
            <a:r>
              <a:rPr lang="cs-CZ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Kognitivní funkce"/>
              </a:rPr>
              <a:t>kognitivního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biasu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(neboli </a:t>
            </a:r>
            <a:r>
              <a:rPr lang="cs-CZ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Kognitivní funkce"/>
              </a:rPr>
              <a:t>kognitivního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zkreslení), který ovlivňuje naše myšlení a vede ke špatnému vyhodnocování informací. Jedná se o vzorec chování, který určitým způsobem vybočuje z normy racionálního úsudku. Příkladem informačního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biasu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skutečnost, že věříme, že čím více informací máme k dispozici, tím přesnější a pravdivější dostaneme výsledek, ale nebereme už v potaz irelevanci některých informací.</a:t>
            </a:r>
            <a:r>
              <a:rPr lang="cs-CZ" b="0" i="0" u="none" strike="noStrike" baseline="30000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/>
              </a:rPr>
              <a:t>[1]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Termín informační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bias</a:t>
            </a:r>
            <a:r>
              <a:rPr lang="cs-CZ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rovněž zavedeným termínem v </a:t>
            </a:r>
            <a:r>
              <a:rPr lang="cs-CZ" b="0" i="0" u="none" strike="noStrike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 tooltip="Epidemiologie"/>
              </a:rPr>
              <a:t>epidemiologii</a:t>
            </a:r>
            <a:r>
              <a:rPr lang="cs-CZ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C6BE7-BEEF-4D8F-873E-90579D69C7B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2841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D1D5DB"/>
                </a:solidFill>
                <a:effectLst/>
                <a:latin typeface="Söhne"/>
              </a:rPr>
              <a:t>Celkově lze říci, že využití AI při </a:t>
            </a:r>
            <a:r>
              <a:rPr lang="cs-CZ" b="0" i="0" dirty="0" err="1">
                <a:solidFill>
                  <a:srgbClr val="D1D5DB"/>
                </a:solidFill>
                <a:effectLst/>
                <a:latin typeface="Söhne"/>
              </a:rPr>
              <a:t>blended</a:t>
            </a:r>
            <a:r>
              <a:rPr lang="cs-CZ" b="0" i="0" dirty="0">
                <a:solidFill>
                  <a:srgbClr val="D1D5DB"/>
                </a:solidFill>
                <a:effectLst/>
                <a:latin typeface="Söhne"/>
              </a:rPr>
              <a:t> learningu má potenciál zlepšit výsledky studentů a inovovat vzdělávací proces, ale také nese určité výzvy, zejména v oblasti nákladů, technologie a etiky. Je důležité, aby vzdělávací instituce pečlivě zvážily tyto faktory při plánování implementace AI do svého výukového programu.</a:t>
            </a:r>
          </a:p>
          <a:p>
            <a:endParaRPr lang="cs-CZ" b="0" i="0" dirty="0">
              <a:solidFill>
                <a:srgbClr val="D1D5DB"/>
              </a:solidFill>
              <a:effectLst/>
              <a:latin typeface="Söhne"/>
            </a:endParaRPr>
          </a:p>
          <a:p>
            <a:r>
              <a:rPr lang="cs-CZ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Informační </a:t>
            </a:r>
            <a:r>
              <a:rPr lang="cs-CZ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bias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je typ </a:t>
            </a:r>
            <a:r>
              <a:rPr lang="cs-CZ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Kognitivní funkce"/>
              </a:rPr>
              <a:t>kognitivního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biasu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(neboli </a:t>
            </a:r>
            <a:r>
              <a:rPr lang="cs-CZ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Kognitivní funkce"/>
              </a:rPr>
              <a:t>kognitivního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zkreslení), který ovlivňuje naše myšlení a vede ke špatnému vyhodnocování informací. Jedná se o vzorec chování, který určitým způsobem vybočuje z normy racionálního úsudku. Příkladem informačního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biasu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skutečnost, že věříme, že čím více informací máme k dispozici, tím přesnější a pravdivější dostaneme výsledek, ale nebereme už v potaz irelevanci některých informací.</a:t>
            </a:r>
            <a:r>
              <a:rPr lang="cs-CZ" b="0" i="0" u="none" strike="noStrike" baseline="30000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/>
              </a:rPr>
              <a:t>[1]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Termín informační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bias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rovněž zavedeným termínem v </a:t>
            </a:r>
            <a:r>
              <a:rPr lang="cs-CZ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 tooltip="Epidemiologie"/>
              </a:rPr>
              <a:t>epidemiologii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C6BE7-BEEF-4D8F-873E-90579D69C7B7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5408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D1D5DB"/>
                </a:solidFill>
                <a:effectLst/>
                <a:latin typeface="Söhne"/>
              </a:rPr>
              <a:t>Celkově lze říci, že využití AI při </a:t>
            </a:r>
            <a:r>
              <a:rPr lang="cs-CZ" b="0" i="0" dirty="0" err="1">
                <a:solidFill>
                  <a:srgbClr val="D1D5DB"/>
                </a:solidFill>
                <a:effectLst/>
                <a:latin typeface="Söhne"/>
              </a:rPr>
              <a:t>blended</a:t>
            </a:r>
            <a:r>
              <a:rPr lang="cs-CZ" b="0" i="0" dirty="0">
                <a:solidFill>
                  <a:srgbClr val="D1D5DB"/>
                </a:solidFill>
                <a:effectLst/>
                <a:latin typeface="Söhne"/>
              </a:rPr>
              <a:t> learningu má potenciál zlepšit výsledky studentů a inovovat vzdělávací proces, ale také nese určité výzvy, zejména v oblasti nákladů, technologie a etiky. Je důležité, aby vzdělávací instituce pečlivě zvážily tyto faktory při plánování implementace AI do svého výukového programu.</a:t>
            </a:r>
          </a:p>
          <a:p>
            <a:endParaRPr lang="cs-CZ" b="0" i="0" dirty="0">
              <a:solidFill>
                <a:srgbClr val="D1D5DB"/>
              </a:solidFill>
              <a:effectLst/>
              <a:latin typeface="Söhne"/>
            </a:endParaRPr>
          </a:p>
          <a:p>
            <a:r>
              <a:rPr lang="cs-CZ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Informační </a:t>
            </a:r>
            <a:r>
              <a:rPr lang="cs-CZ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bias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je typ </a:t>
            </a:r>
            <a:r>
              <a:rPr lang="cs-CZ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Kognitivní funkce"/>
              </a:rPr>
              <a:t>kognitivního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biasu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(neboli </a:t>
            </a:r>
            <a:r>
              <a:rPr lang="cs-CZ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Kognitivní funkce"/>
              </a:rPr>
              <a:t>kognitivního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zkreslení), který ovlivňuje naše myšlení a vede ke špatnému vyhodnocování informací. Jedná se o vzorec chování, který určitým způsobem vybočuje z normy racionálního úsudku. Příkladem informačního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biasu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skutečnost, že věříme, že čím více informací máme k dispozici, tím přesnější a pravdivější dostaneme výsledek, ale nebereme už v potaz irelevanci některých informací.</a:t>
            </a:r>
            <a:r>
              <a:rPr lang="cs-CZ" b="0" i="0" u="none" strike="noStrike" baseline="30000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/>
              </a:rPr>
              <a:t>[1]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Termín informační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bias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rovněž zavedeným termínem v </a:t>
            </a:r>
            <a:r>
              <a:rPr lang="cs-CZ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 tooltip="Epidemiologie"/>
              </a:rPr>
              <a:t>epidemiologii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C6BE7-BEEF-4D8F-873E-90579D69C7B7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8760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27.03.2024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27.03.2024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24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27.03.2024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1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27.03.2024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27.03.2024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55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27.03.2024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48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27.03.2024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69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27.03.2024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6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27.03.2024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22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27.03.2024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99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27.03.2024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39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C8B1C-927A-47B0-A48E-07839BA1748C}" type="datetimeFigureOut">
              <a:rPr lang="cs-CZ" smtClean="0"/>
              <a:t>27.03.2024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981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699542"/>
            <a:ext cx="5112568" cy="2160240"/>
          </a:xfrm>
        </p:spPr>
        <p:txBody>
          <a:bodyPr anchor="t">
            <a:normAutofit/>
          </a:bodyPr>
          <a:lstStyle/>
          <a:p>
            <a:pPr algn="l"/>
            <a:r>
              <a:rPr lang="cs-CZ" sz="4800" b="1" dirty="0" err="1">
                <a:solidFill>
                  <a:schemeClr val="bg1"/>
                </a:solidFill>
                <a:latin typeface="Ladislav" pitchFamily="50" charset="-18"/>
              </a:rPr>
              <a:t>Blended</a:t>
            </a:r>
            <a:r>
              <a:rPr lang="cs-CZ" sz="4800" b="1" dirty="0">
                <a:solidFill>
                  <a:schemeClr val="bg1"/>
                </a:solidFill>
                <a:latin typeface="Ladislav" pitchFamily="50" charset="-18"/>
              </a:rPr>
              <a:t> learning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1707654"/>
            <a:ext cx="3888432" cy="1872208"/>
          </a:xfrm>
        </p:spPr>
        <p:txBody>
          <a:bodyPr>
            <a:normAutofit fontScale="92500"/>
          </a:bodyPr>
          <a:lstStyle/>
          <a:p>
            <a:pPr algn="l"/>
            <a:r>
              <a:rPr lang="cs-CZ" sz="2000" dirty="0">
                <a:solidFill>
                  <a:schemeClr val="bg1"/>
                </a:solidFill>
                <a:latin typeface="Enriqueta" panose="02000000000000000000" pitchFamily="2" charset="0"/>
              </a:rPr>
              <a:t>Kombinovaná výuka a její využití při vysokoškolském studiu.</a:t>
            </a:r>
          </a:p>
          <a:p>
            <a:pPr algn="l"/>
            <a:endParaRPr lang="cs-CZ" sz="1200" dirty="0">
              <a:solidFill>
                <a:schemeClr val="bg1"/>
              </a:solidFill>
              <a:latin typeface="Enriqueta" panose="02000000000000000000" pitchFamily="2" charset="0"/>
            </a:endParaRPr>
          </a:p>
          <a:p>
            <a:pPr algn="l"/>
            <a:endParaRPr lang="cs-CZ" sz="1200" dirty="0">
              <a:solidFill>
                <a:schemeClr val="bg1"/>
              </a:solidFill>
              <a:latin typeface="Enriqueta" panose="02000000000000000000" pitchFamily="2" charset="0"/>
            </a:endParaRPr>
          </a:p>
          <a:p>
            <a:pPr algn="l"/>
            <a:endParaRPr lang="cs-CZ" sz="1200" dirty="0">
              <a:solidFill>
                <a:schemeClr val="bg1"/>
              </a:solidFill>
              <a:latin typeface="Enriqueta" panose="02000000000000000000" pitchFamily="2" charset="0"/>
            </a:endParaRPr>
          </a:p>
          <a:p>
            <a:pPr algn="l" rtl="0"/>
            <a:r>
              <a:rPr lang="cs-CZ" sz="1200">
                <a:solidFill>
                  <a:schemeClr val="bg1"/>
                </a:solidFill>
                <a:effectLst/>
                <a:latin typeface="Enriqueta" panose="02000000000000000000" pitchFamily="2" charset="0"/>
              </a:rPr>
              <a:t>Projekt: NPO SU – Transformace formy a způsobu vzdělávání na Slezské univerzitě v Opavě</a:t>
            </a:r>
          </a:p>
          <a:p>
            <a:pPr algn="l"/>
            <a:endParaRPr lang="cs-CZ" sz="1400" dirty="0">
              <a:solidFill>
                <a:schemeClr val="bg1"/>
              </a:solidFill>
              <a:latin typeface="Enriqueta" panose="02000000000000000000" pitchFamily="2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75937"/>
            <a:ext cx="2016223" cy="1226759"/>
          </a:xfrm>
          <a:prstGeom prst="rect">
            <a:avLst/>
          </a:prstGeom>
        </p:spPr>
      </p:pic>
      <p:sp>
        <p:nvSpPr>
          <p:cNvPr id="9" name="Podnadpis 2"/>
          <p:cNvSpPr txBox="1">
            <a:spLocks/>
          </p:cNvSpPr>
          <p:nvPr/>
        </p:nvSpPr>
        <p:spPr>
          <a:xfrm>
            <a:off x="6520277" y="3357254"/>
            <a:ext cx="2160240" cy="1368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9F2B2B"/>
                </a:solidFill>
                <a:latin typeface="Enriqueta" panose="02000000000000000000" pitchFamily="2" charset="0"/>
              </a:rPr>
              <a:t>Mgr. Jan Woitek</a:t>
            </a:r>
          </a:p>
          <a:p>
            <a:pPr algn="r"/>
            <a:endParaRPr lang="cs-CZ" altLang="cs-CZ" sz="1200" b="1" dirty="0">
              <a:solidFill>
                <a:srgbClr val="9F2B2B"/>
              </a:solidFill>
              <a:latin typeface="Enriqueta" panose="02000000000000000000" pitchFamily="2" charset="0"/>
            </a:endParaRPr>
          </a:p>
          <a:p>
            <a:pPr algn="r"/>
            <a:r>
              <a:rPr lang="cs-CZ" altLang="cs-CZ" sz="1200" dirty="0">
                <a:solidFill>
                  <a:srgbClr val="9F2B2B"/>
                </a:solidFill>
                <a:latin typeface="Enriqueta" panose="02000000000000000000" pitchFamily="2" charset="0"/>
              </a:rPr>
              <a:t>Univerzitní knihovna SU, pracoviště Opava</a:t>
            </a:r>
          </a:p>
          <a:p>
            <a:pPr algn="r"/>
            <a:endParaRPr lang="cs-CZ" altLang="cs-CZ" sz="1200" dirty="0">
              <a:solidFill>
                <a:srgbClr val="9F2B2B"/>
              </a:solidFill>
              <a:latin typeface="Enriqueta" panose="02000000000000000000" pitchFamily="2" charset="0"/>
            </a:endParaRPr>
          </a:p>
          <a:p>
            <a:pPr algn="r"/>
            <a:r>
              <a:rPr lang="cs-CZ" altLang="cs-CZ" sz="1200" dirty="0" err="1">
                <a:solidFill>
                  <a:srgbClr val="9F2B2B"/>
                </a:solidFill>
                <a:latin typeface="Enriqueta" panose="02000000000000000000" pitchFamily="2" charset="0"/>
              </a:rPr>
              <a:t>Filozoficko</a:t>
            </a:r>
            <a:r>
              <a:rPr lang="cs-CZ" altLang="cs-CZ" sz="1200" dirty="0">
                <a:solidFill>
                  <a:srgbClr val="9F2B2B"/>
                </a:solidFill>
                <a:latin typeface="Enriqueta" panose="02000000000000000000" pitchFamily="2" charset="0"/>
              </a:rPr>
              <a:t> – přírodovědecká fakulta v Opavě</a:t>
            </a:r>
          </a:p>
        </p:txBody>
      </p:sp>
      <p:pic>
        <p:nvPicPr>
          <p:cNvPr id="5" name="Obrázek 4" descr="Obsah obrázku text, Písmo, snímek obrazovky, řada/pruh&#10;&#10;Popis byl vytvořen automaticky">
            <a:extLst>
              <a:ext uri="{FF2B5EF4-FFF2-40B4-BE49-F238E27FC236}">
                <a16:creationId xmlns:a16="http://schemas.microsoft.com/office/drawing/2014/main" id="{388179FB-FF31-3298-74D0-B5B6FEDF1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3730462"/>
            <a:ext cx="5400599" cy="99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981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29" y="280403"/>
            <a:ext cx="1043907" cy="635159"/>
          </a:xfrm>
          <a:prstGeom prst="rect">
            <a:avLst/>
          </a:prstGeom>
        </p:spPr>
      </p:pic>
      <p:cxnSp>
        <p:nvCxnSpPr>
          <p:cNvPr id="8" name="Přímá spojnice 7"/>
          <p:cNvCxnSpPr/>
          <p:nvPr/>
        </p:nvCxnSpPr>
        <p:spPr>
          <a:xfrm>
            <a:off x="3923928" y="4445996"/>
            <a:ext cx="4752528" cy="0"/>
          </a:xfrm>
          <a:prstGeom prst="line">
            <a:avLst/>
          </a:prstGeom>
          <a:ln w="9525" cmpd="sng">
            <a:solidFill>
              <a:srgbClr val="9F2B2B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3923928" y="4439359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latin typeface="Enriqueta" panose="02000000000000000000" pitchFamily="2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2342023"/>
            <a:ext cx="2880320" cy="230425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Usual" panose="020B0603030403020204" pitchFamily="34" charset="-18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076725" y="1131590"/>
            <a:ext cx="4608512" cy="32043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AutoNum type="arabicPeriod"/>
            </a:pPr>
            <a:endParaRPr lang="cs-CZ" sz="1400" b="1" dirty="0">
              <a:solidFill>
                <a:srgbClr val="000000"/>
              </a:solidFill>
              <a:latin typeface="Usual" panose="020B0603030403020204" pitchFamily="34" charset="-18"/>
            </a:endParaRPr>
          </a:p>
          <a:p>
            <a:r>
              <a:rPr lang="cs-CZ" sz="1400" b="1" dirty="0">
                <a:latin typeface="Usual" panose="020B0603030403020204" pitchFamily="34" charset="-18"/>
              </a:rPr>
              <a:t>Laboratoře – </a:t>
            </a:r>
            <a:r>
              <a:rPr lang="cs-CZ" sz="1400" dirty="0">
                <a:latin typeface="Usual" panose="020B0603030403020204" pitchFamily="34" charset="-18"/>
              </a:rPr>
              <a:t>Prezenční výuka je podpořena učebními materiály. Které jsou kompletně v digitální podobě (na digitální platformě).</a:t>
            </a:r>
          </a:p>
          <a:p>
            <a:endParaRPr lang="cs-CZ" sz="1200" b="1" dirty="0">
              <a:latin typeface="Usual" panose="020B0603030403020204" pitchFamily="34" charset="-18"/>
            </a:endParaRPr>
          </a:p>
          <a:p>
            <a:r>
              <a:rPr lang="cs-CZ" sz="1400" b="1" dirty="0" err="1">
                <a:latin typeface="Usual" panose="020B0603030403020204" pitchFamily="34" charset="-18"/>
              </a:rPr>
              <a:t>Self-blend</a:t>
            </a:r>
            <a:r>
              <a:rPr lang="cs-CZ" sz="1400" b="1" dirty="0">
                <a:latin typeface="Usual" panose="020B0603030403020204" pitchFamily="34" charset="-18"/>
              </a:rPr>
              <a:t> - </a:t>
            </a:r>
            <a:r>
              <a:rPr lang="cs-CZ" sz="1400" dirty="0">
                <a:latin typeface="Usual" panose="020B0603030403020204" pitchFamily="34" charset="-18"/>
              </a:rPr>
              <a:t>Typ výuky při kterém si student sám volí rozšíření studia ve formě online nástrojů a kurzů.</a:t>
            </a:r>
          </a:p>
          <a:p>
            <a:endParaRPr lang="cs-CZ" sz="1400" dirty="0">
              <a:latin typeface="Usual" panose="020B0603030403020204" pitchFamily="34" charset="-18"/>
            </a:endParaRPr>
          </a:p>
          <a:p>
            <a:r>
              <a:rPr lang="cs-CZ" sz="1400" b="1" dirty="0">
                <a:latin typeface="Usual" panose="020B0603030403020204" pitchFamily="34" charset="-18"/>
              </a:rPr>
              <a:t>Online driver – </a:t>
            </a:r>
            <a:r>
              <a:rPr lang="cs-CZ" sz="1400" dirty="0">
                <a:latin typeface="Usual" panose="020B0603030403020204" pitchFamily="34" charset="-18"/>
              </a:rPr>
              <a:t>Studenti absolvují kompletní studium na digitální platformě s eventuálním hodnocením od vyučujícího. Osobní konzultace probíhají individuálně.</a:t>
            </a:r>
          </a:p>
          <a:p>
            <a:endParaRPr lang="cs-CZ" sz="1200" b="1" dirty="0">
              <a:latin typeface="Enriqueta" panose="02000000000000000000" pitchFamily="2" charset="0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380728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>
                <a:solidFill>
                  <a:schemeClr val="bg1"/>
                </a:solidFill>
                <a:latin typeface="Ladislav" pitchFamily="50" charset="-18"/>
              </a:rPr>
              <a:t>Modely </a:t>
            </a:r>
            <a:br>
              <a:rPr lang="cs-CZ" sz="3200" b="1" dirty="0">
                <a:solidFill>
                  <a:schemeClr val="bg1"/>
                </a:solidFill>
                <a:latin typeface="Ladislav" pitchFamily="50" charset="-18"/>
              </a:rPr>
            </a:br>
            <a:r>
              <a:rPr lang="cs-CZ" sz="3200" b="1" dirty="0" err="1">
                <a:solidFill>
                  <a:schemeClr val="bg1"/>
                </a:solidFill>
                <a:latin typeface="Ladislav" pitchFamily="50" charset="-18"/>
              </a:rPr>
              <a:t>blended</a:t>
            </a:r>
            <a:r>
              <a:rPr lang="cs-CZ" sz="3200" b="1" dirty="0">
                <a:solidFill>
                  <a:schemeClr val="bg1"/>
                </a:solidFill>
                <a:latin typeface="Ladislav" pitchFamily="50" charset="-18"/>
              </a:rPr>
              <a:t> learningu</a:t>
            </a:r>
          </a:p>
        </p:txBody>
      </p:sp>
      <p:pic>
        <p:nvPicPr>
          <p:cNvPr id="2" name="Obrázek 1" descr="Obsah obrázku text, počítač, Zobrazovací zařízení, LCD panel&#10;&#10;Popis byl vytvořen automaticky">
            <a:extLst>
              <a:ext uri="{FF2B5EF4-FFF2-40B4-BE49-F238E27FC236}">
                <a16:creationId xmlns:a16="http://schemas.microsoft.com/office/drawing/2014/main" id="{A781AAD5-E188-0A1B-655D-6FE8DEF2F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56" y="2258312"/>
            <a:ext cx="1786311" cy="166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5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981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29" y="280403"/>
            <a:ext cx="1043907" cy="635159"/>
          </a:xfrm>
          <a:prstGeom prst="rect">
            <a:avLst/>
          </a:prstGeom>
        </p:spPr>
      </p:pic>
      <p:cxnSp>
        <p:nvCxnSpPr>
          <p:cNvPr id="8" name="Přímá spojnice 7"/>
          <p:cNvCxnSpPr/>
          <p:nvPr/>
        </p:nvCxnSpPr>
        <p:spPr>
          <a:xfrm>
            <a:off x="3923928" y="4445996"/>
            <a:ext cx="4752528" cy="0"/>
          </a:xfrm>
          <a:prstGeom prst="line">
            <a:avLst/>
          </a:prstGeom>
          <a:ln w="9525" cmpd="sng">
            <a:solidFill>
              <a:srgbClr val="9F2B2B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3923928" y="4439359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latin typeface="Enriqueta" panose="02000000000000000000" pitchFamily="2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2342023"/>
            <a:ext cx="2880320" cy="230425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Usual" panose="020B0603030403020204" pitchFamily="34" charset="-18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076725" y="1131590"/>
            <a:ext cx="4608512" cy="32043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AutoNum type="arabicPeriod"/>
            </a:pPr>
            <a:endParaRPr lang="cs-CZ" sz="1400" b="1" dirty="0">
              <a:solidFill>
                <a:srgbClr val="000000"/>
              </a:solidFill>
              <a:latin typeface="Usual" panose="020B0603030403020204" pitchFamily="34" charset="-18"/>
            </a:endParaRPr>
          </a:p>
          <a:p>
            <a:r>
              <a:rPr lang="cs-CZ" sz="1400" b="1" dirty="0">
                <a:latin typeface="Usual" panose="020B0603030403020204" pitchFamily="34" charset="-18"/>
              </a:rPr>
              <a:t>Převrácená třída </a:t>
            </a:r>
            <a:r>
              <a:rPr lang="cs-CZ" sz="1200" b="1" dirty="0">
                <a:latin typeface="Enriqueta" panose="02000000000000000000" pitchFamily="2" charset="0"/>
              </a:rPr>
              <a:t>– </a:t>
            </a:r>
            <a:r>
              <a:rPr lang="cs-CZ" sz="1400" dirty="0">
                <a:latin typeface="Usual" panose="020B0603030403020204" pitchFamily="34" charset="-18"/>
              </a:rPr>
              <a:t>Studenti se účastní přednášek online, online sledují i různé tutoriály. Během prezenční výuky ve třídě pak pracují na úkolech a komunikují s vyučujícím i mezi sebou.</a:t>
            </a:r>
          </a:p>
          <a:p>
            <a:endParaRPr lang="cs-CZ" sz="1400" dirty="0">
              <a:latin typeface="Usual" panose="020B0603030403020204" pitchFamily="34" charset="-18"/>
            </a:endParaRPr>
          </a:p>
          <a:p>
            <a:endParaRPr lang="cs-CZ" sz="1400" dirty="0">
              <a:latin typeface="Usual" panose="020B0603030403020204" pitchFamily="34" charset="-18"/>
            </a:endParaRPr>
          </a:p>
          <a:p>
            <a:pPr marL="0" indent="0">
              <a:buNone/>
            </a:pPr>
            <a:r>
              <a:rPr lang="cs-CZ" sz="1400" dirty="0">
                <a:latin typeface="Usual" panose="020B0603030403020204" pitchFamily="34" charset="-18"/>
              </a:rPr>
              <a:t> </a:t>
            </a:r>
            <a:r>
              <a:rPr lang="cs-CZ" sz="1400" b="1" dirty="0">
                <a:latin typeface="Usual" panose="020B0603030403020204" pitchFamily="34" charset="-18"/>
              </a:rPr>
              <a:t> </a:t>
            </a: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380728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>
                <a:solidFill>
                  <a:schemeClr val="bg1"/>
                </a:solidFill>
                <a:latin typeface="Ladislav" pitchFamily="50" charset="-18"/>
              </a:rPr>
              <a:t>Modely </a:t>
            </a:r>
            <a:br>
              <a:rPr lang="cs-CZ" sz="3200" b="1" dirty="0">
                <a:solidFill>
                  <a:schemeClr val="bg1"/>
                </a:solidFill>
                <a:latin typeface="Ladislav" pitchFamily="50" charset="-18"/>
              </a:rPr>
            </a:br>
            <a:r>
              <a:rPr lang="cs-CZ" sz="3200" b="1" dirty="0" err="1">
                <a:solidFill>
                  <a:schemeClr val="bg1"/>
                </a:solidFill>
                <a:latin typeface="Ladislav" pitchFamily="50" charset="-18"/>
              </a:rPr>
              <a:t>blended</a:t>
            </a:r>
            <a:r>
              <a:rPr lang="cs-CZ" sz="3200" b="1" dirty="0">
                <a:solidFill>
                  <a:schemeClr val="bg1"/>
                </a:solidFill>
                <a:latin typeface="Ladislav" pitchFamily="50" charset="-18"/>
              </a:rPr>
              <a:t> learningu</a:t>
            </a:r>
          </a:p>
        </p:txBody>
      </p:sp>
      <p:pic>
        <p:nvPicPr>
          <p:cNvPr id="3" name="Obrázek 2" descr="Obsah obrázku text, počítač, Zobrazovací zařízení, LCD panel&#10;&#10;Popis byl vytvořen automaticky">
            <a:extLst>
              <a:ext uri="{FF2B5EF4-FFF2-40B4-BE49-F238E27FC236}">
                <a16:creationId xmlns:a16="http://schemas.microsoft.com/office/drawing/2014/main" id="{C6E3BFC9-ADEF-915E-2171-1776FA351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56" y="2258312"/>
            <a:ext cx="1786311" cy="1668554"/>
          </a:xfrm>
          <a:prstGeom prst="rect">
            <a:avLst/>
          </a:prstGeom>
        </p:spPr>
      </p:pic>
      <p:pic>
        <p:nvPicPr>
          <p:cNvPr id="13" name="Obrázek 12" descr="Obsah obrázku text, interiér, podlaha&#10;&#10;Popis byl vytvořen automaticky">
            <a:extLst>
              <a:ext uri="{FF2B5EF4-FFF2-40B4-BE49-F238E27FC236}">
                <a16:creationId xmlns:a16="http://schemas.microsoft.com/office/drawing/2014/main" id="{BB97FCC2-6BF4-DEC0-E49B-7730955DA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405" y="2756894"/>
            <a:ext cx="2875404" cy="1255016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56C45F29-3835-56F5-56A6-9E462506E40D}"/>
              </a:ext>
            </a:extLst>
          </p:cNvPr>
          <p:cNvSpPr txBox="1"/>
          <p:nvPr/>
        </p:nvSpPr>
        <p:spPr>
          <a:xfrm>
            <a:off x="4860032" y="3985932"/>
            <a:ext cx="11977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Zdroj: </a:t>
            </a:r>
            <a:r>
              <a:rPr lang="cs-CZ" sz="900" dirty="0" err="1"/>
              <a:t>Pixabay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214330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263621" y="272302"/>
            <a:ext cx="8640960" cy="4608512"/>
          </a:xfrm>
          <a:prstGeom prst="rect">
            <a:avLst/>
          </a:prstGeom>
          <a:solidFill>
            <a:srgbClr val="981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2342023"/>
            <a:ext cx="2880320" cy="230425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Usual" panose="020B0603030403020204" pitchFamily="34" charset="-18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1223628" y="2211710"/>
            <a:ext cx="6696744" cy="102181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chemeClr val="bg1"/>
                </a:solidFill>
                <a:latin typeface="Ladislav" pitchFamily="50" charset="-18"/>
              </a:rPr>
              <a:t>Některé nástroje pro </a:t>
            </a:r>
            <a:r>
              <a:rPr lang="cs-CZ" sz="3200" b="1" dirty="0" err="1">
                <a:solidFill>
                  <a:schemeClr val="bg1"/>
                </a:solidFill>
                <a:latin typeface="Ladislav" pitchFamily="50" charset="-18"/>
              </a:rPr>
              <a:t>blended</a:t>
            </a:r>
            <a:r>
              <a:rPr lang="cs-CZ" sz="3200" b="1" dirty="0">
                <a:solidFill>
                  <a:schemeClr val="bg1"/>
                </a:solidFill>
                <a:latin typeface="Ladislav" pitchFamily="50" charset="-18"/>
              </a:rPr>
              <a:t> learning</a:t>
            </a:r>
          </a:p>
          <a:p>
            <a:r>
              <a:rPr lang="cs-CZ" sz="3200" b="1" dirty="0">
                <a:solidFill>
                  <a:schemeClr val="bg1"/>
                </a:solidFill>
                <a:latin typeface="Ladislav" pitchFamily="50" charset="-18"/>
              </a:rPr>
              <a:t>k využití na SU.</a:t>
            </a:r>
          </a:p>
        </p:txBody>
      </p:sp>
      <p:pic>
        <p:nvPicPr>
          <p:cNvPr id="7" name="Obrázek 6" descr="Obsah obrázku text, logo, Písmo, Grafika&#10;&#10;Popis byl vytvořen automaticky">
            <a:extLst>
              <a:ext uri="{FF2B5EF4-FFF2-40B4-BE49-F238E27FC236}">
                <a16:creationId xmlns:a16="http://schemas.microsoft.com/office/drawing/2014/main" id="{E81B4FB4-F0CF-78F1-7974-8E698B6E1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831" y="267494"/>
            <a:ext cx="1522649" cy="105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981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29" y="280403"/>
            <a:ext cx="1043907" cy="635159"/>
          </a:xfrm>
          <a:prstGeom prst="rect">
            <a:avLst/>
          </a:prstGeom>
        </p:spPr>
      </p:pic>
      <p:cxnSp>
        <p:nvCxnSpPr>
          <p:cNvPr id="8" name="Přímá spojnice 7"/>
          <p:cNvCxnSpPr/>
          <p:nvPr/>
        </p:nvCxnSpPr>
        <p:spPr>
          <a:xfrm>
            <a:off x="3923928" y="4445996"/>
            <a:ext cx="4752528" cy="0"/>
          </a:xfrm>
          <a:prstGeom prst="line">
            <a:avLst/>
          </a:prstGeom>
          <a:ln w="9525" cmpd="sng">
            <a:solidFill>
              <a:srgbClr val="9F2B2B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3923928" y="4439359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latin typeface="Enriqueta" panose="02000000000000000000" pitchFamily="2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2342023"/>
            <a:ext cx="2880320" cy="230425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Usual" panose="020B0603030403020204" pitchFamily="34" charset="-18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115477" y="794526"/>
            <a:ext cx="4608512" cy="35171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AutoNum type="arabicPeriod"/>
            </a:pPr>
            <a:endParaRPr lang="cs-CZ" sz="1400" b="1" dirty="0">
              <a:solidFill>
                <a:srgbClr val="000000"/>
              </a:solidFill>
              <a:latin typeface="Usual" panose="020B0603030403020204" pitchFamily="34" charset="-18"/>
            </a:endParaRPr>
          </a:p>
          <a:p>
            <a:r>
              <a:rPr lang="cs-CZ" sz="1400" b="1" dirty="0">
                <a:latin typeface="Usual" panose="020B0603030403020204" pitchFamily="34" charset="-18"/>
              </a:rPr>
              <a:t>Informační systém Slezské Univerzity vyvíjený Masarykovou univerzitou v Brně.</a:t>
            </a:r>
          </a:p>
          <a:p>
            <a:endParaRPr lang="cs-CZ" sz="1400" b="1" dirty="0">
              <a:latin typeface="Usual" panose="020B0603030403020204" pitchFamily="34" charset="-18"/>
            </a:endParaRPr>
          </a:p>
          <a:p>
            <a:r>
              <a:rPr lang="cs-CZ" sz="1400" b="1" dirty="0">
                <a:latin typeface="Usual" panose="020B0603030403020204" pitchFamily="34" charset="-18"/>
              </a:rPr>
              <a:t>Plně nahrazuje již odstavený e-learningový systém </a:t>
            </a:r>
            <a:r>
              <a:rPr lang="cs-CZ" sz="1400" b="1" dirty="0" err="1">
                <a:latin typeface="Usual" panose="020B0603030403020204" pitchFamily="34" charset="-18"/>
              </a:rPr>
              <a:t>Moodle</a:t>
            </a:r>
            <a:r>
              <a:rPr lang="cs-CZ" sz="1400" b="1" dirty="0">
                <a:latin typeface="Usual" panose="020B0603030403020204" pitchFamily="34" charset="-18"/>
              </a:rPr>
              <a:t>.</a:t>
            </a:r>
          </a:p>
          <a:p>
            <a:endParaRPr lang="cs-CZ" sz="1400" b="1" dirty="0">
              <a:latin typeface="Usual" panose="020B0603030403020204" pitchFamily="34" charset="-18"/>
            </a:endParaRPr>
          </a:p>
          <a:p>
            <a:r>
              <a:rPr lang="cs-CZ" sz="1400" b="1" dirty="0">
                <a:latin typeface="Usual" panose="020B0603030403020204" pitchFamily="34" charset="-18"/>
              </a:rPr>
              <a:t>Komplexní nástroj pro studenty a pedagogy mimo jiné i k podpoře při e-learningu.</a:t>
            </a:r>
          </a:p>
          <a:p>
            <a:endParaRPr lang="cs-CZ" sz="1400" b="1" dirty="0">
              <a:latin typeface="Usual" panose="020B0603030403020204" pitchFamily="34" charset="-18"/>
            </a:endParaRPr>
          </a:p>
          <a:p>
            <a:r>
              <a:rPr lang="cs-CZ" sz="1400" b="1" dirty="0" err="1">
                <a:latin typeface="Usual" panose="020B0603030403020204" pitchFamily="34" charset="-18"/>
              </a:rPr>
              <a:t>Repozitář</a:t>
            </a:r>
            <a:r>
              <a:rPr lang="cs-CZ" sz="1400" b="1" dirty="0">
                <a:latin typeface="Usual" panose="020B0603030403020204" pitchFamily="34" charset="-18"/>
              </a:rPr>
              <a:t> studentských kvalifikačních prací (bakalářské, diplomové, dizertační práce).</a:t>
            </a:r>
          </a:p>
          <a:p>
            <a:endParaRPr lang="cs-CZ" sz="1400" b="1" dirty="0">
              <a:latin typeface="Usual" panose="020B0603030403020204" pitchFamily="34" charset="-18"/>
            </a:endParaRPr>
          </a:p>
          <a:p>
            <a:r>
              <a:rPr lang="cs-CZ" sz="1400" b="1" dirty="0">
                <a:latin typeface="Usual" panose="020B0603030403020204" pitchFamily="34" charset="-18"/>
              </a:rPr>
              <a:t>Feedback na výuku.</a:t>
            </a:r>
          </a:p>
          <a:p>
            <a:endParaRPr lang="cs-CZ" sz="1400" b="1" dirty="0">
              <a:latin typeface="Usual" panose="020B0603030403020204" pitchFamily="34" charset="-18"/>
            </a:endParaRPr>
          </a:p>
          <a:p>
            <a:endParaRPr lang="cs-CZ" sz="1400" b="1" dirty="0">
              <a:latin typeface="Usual" panose="020B0603030403020204" pitchFamily="34" charset="-18"/>
            </a:endParaRPr>
          </a:p>
          <a:p>
            <a:endParaRPr lang="cs-CZ" sz="1400" b="1" dirty="0">
              <a:latin typeface="Usual" panose="020B0603030403020204" pitchFamily="34" charset="-18"/>
            </a:endParaRPr>
          </a:p>
          <a:p>
            <a:endParaRPr lang="cs-CZ" sz="1400" b="1" dirty="0">
              <a:latin typeface="Usual" panose="020B0603030403020204" pitchFamily="34" charset="-18"/>
            </a:endParaRPr>
          </a:p>
          <a:p>
            <a:endParaRPr lang="cs-CZ" sz="1400" dirty="0">
              <a:latin typeface="Usual" panose="020B0603030403020204" pitchFamily="34" charset="-18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380728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dirty="0">
                <a:solidFill>
                  <a:schemeClr val="bg1"/>
                </a:solidFill>
                <a:latin typeface="Ladislav" pitchFamily="50" charset="-18"/>
              </a:rPr>
              <a:t>IS SU – Informační systém Slezské univerzity</a:t>
            </a:r>
            <a:endParaRPr lang="cs-CZ" sz="3200" b="1" dirty="0">
              <a:solidFill>
                <a:schemeClr val="bg1"/>
              </a:solidFill>
              <a:latin typeface="Ladislav" pitchFamily="50" charset="-18"/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107A26F8-38E1-82ED-CE67-9CD73BEEB8BD}"/>
              </a:ext>
            </a:extLst>
          </p:cNvPr>
          <p:cNvSpPr txBox="1">
            <a:spLocks/>
          </p:cNvSpPr>
          <p:nvPr/>
        </p:nvSpPr>
        <p:spPr>
          <a:xfrm>
            <a:off x="380728" y="2319722"/>
            <a:ext cx="2880320" cy="230425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Usual" panose="020B0603030403020204" pitchFamily="34" charset="-18"/>
            </a:endParaRP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0C23F823-D2B8-508B-DF65-1943A33FE2A0}"/>
              </a:ext>
            </a:extLst>
          </p:cNvPr>
          <p:cNvSpPr/>
          <p:nvPr/>
        </p:nvSpPr>
        <p:spPr>
          <a:xfrm>
            <a:off x="985900" y="2403778"/>
            <a:ext cx="1987624" cy="19275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 descr="Obsah obrázku Grafika, symbol, Písmo, klipart&#10;&#10;Popis byl vytvořen automaticky">
            <a:extLst>
              <a:ext uri="{FF2B5EF4-FFF2-40B4-BE49-F238E27FC236}">
                <a16:creationId xmlns:a16="http://schemas.microsoft.com/office/drawing/2014/main" id="{56BB6AC1-03DF-3E27-EF8C-697717561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127" y="2715782"/>
            <a:ext cx="1080120" cy="144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3923928" y="4439359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latin typeface="Enriqueta" panose="02000000000000000000" pitchFamily="2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2342023"/>
            <a:ext cx="2880320" cy="230425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Usual" panose="020B0603030403020204" pitchFamily="34" charset="-18"/>
            </a:endParaRPr>
          </a:p>
        </p:txBody>
      </p:sp>
      <p:pic>
        <p:nvPicPr>
          <p:cNvPr id="7" name="Obrázek 6" descr="Obsah obrázku text, snímek obrazovky&#10;&#10;Popis byl vytvořen automaticky">
            <a:extLst>
              <a:ext uri="{FF2B5EF4-FFF2-40B4-BE49-F238E27FC236}">
                <a16:creationId xmlns:a16="http://schemas.microsoft.com/office/drawing/2014/main" id="{B4153793-B0C2-0423-216A-29A7C1150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2" y="0"/>
            <a:ext cx="9117435" cy="5143500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CD5F9BF4-4618-4B50-93C8-AF8182C555DD}"/>
              </a:ext>
            </a:extLst>
          </p:cNvPr>
          <p:cNvSpPr/>
          <p:nvPr/>
        </p:nvSpPr>
        <p:spPr>
          <a:xfrm>
            <a:off x="6792553" y="2283719"/>
            <a:ext cx="1872208" cy="102511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A247F3B8-78E2-2FDF-EBE4-96ADF34D2140}"/>
              </a:ext>
            </a:extLst>
          </p:cNvPr>
          <p:cNvSpPr/>
          <p:nvPr/>
        </p:nvSpPr>
        <p:spPr>
          <a:xfrm>
            <a:off x="2343944" y="3723878"/>
            <a:ext cx="1872208" cy="100811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93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981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29" y="280403"/>
            <a:ext cx="1043907" cy="635159"/>
          </a:xfrm>
          <a:prstGeom prst="rect">
            <a:avLst/>
          </a:prstGeom>
        </p:spPr>
      </p:pic>
      <p:cxnSp>
        <p:nvCxnSpPr>
          <p:cNvPr id="8" name="Přímá spojnice 7"/>
          <p:cNvCxnSpPr/>
          <p:nvPr/>
        </p:nvCxnSpPr>
        <p:spPr>
          <a:xfrm>
            <a:off x="3923928" y="4445996"/>
            <a:ext cx="4752528" cy="0"/>
          </a:xfrm>
          <a:prstGeom prst="line">
            <a:avLst/>
          </a:prstGeom>
          <a:ln w="9525" cmpd="sng">
            <a:solidFill>
              <a:srgbClr val="9F2B2B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3923928" y="4439359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latin typeface="Enriqueta" panose="02000000000000000000" pitchFamily="2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2342023"/>
            <a:ext cx="2880320" cy="230425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Usual" panose="020B0603030403020204" pitchFamily="34" charset="-18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067944" y="931826"/>
            <a:ext cx="4608512" cy="35171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AutoNum type="arabicPeriod"/>
            </a:pPr>
            <a:endParaRPr lang="cs-CZ" sz="1400" b="1" dirty="0">
              <a:solidFill>
                <a:srgbClr val="000000"/>
              </a:solidFill>
              <a:latin typeface="Usual" panose="020B0603030403020204" pitchFamily="34" charset="-18"/>
            </a:endParaRPr>
          </a:p>
          <a:p>
            <a:r>
              <a:rPr lang="cs-CZ" sz="1400" b="1" dirty="0">
                <a:latin typeface="Usual" panose="020B0603030403020204" pitchFamily="34" charset="-18"/>
              </a:rPr>
              <a:t>Nástroj pro online komunikaci v rámci určité organizace či komunity.</a:t>
            </a:r>
          </a:p>
          <a:p>
            <a:endParaRPr lang="cs-CZ" sz="1400" b="1" dirty="0">
              <a:latin typeface="Usual" panose="020B0603030403020204" pitchFamily="34" charset="-18"/>
            </a:endParaRPr>
          </a:p>
          <a:p>
            <a:r>
              <a:rPr lang="cs-CZ" sz="1400" b="1" dirty="0">
                <a:latin typeface="Usual" panose="020B0603030403020204" pitchFamily="34" charset="-18"/>
              </a:rPr>
              <a:t>Webináře</a:t>
            </a:r>
          </a:p>
          <a:p>
            <a:endParaRPr lang="cs-CZ" sz="1400" b="1" dirty="0">
              <a:latin typeface="Usual" panose="020B0603030403020204" pitchFamily="34" charset="-18"/>
            </a:endParaRPr>
          </a:p>
          <a:p>
            <a:r>
              <a:rPr lang="cs-CZ" sz="1400" b="1" dirty="0">
                <a:latin typeface="Usual" panose="020B0603030403020204" pitchFamily="34" charset="-18"/>
              </a:rPr>
              <a:t>E-konference</a:t>
            </a:r>
          </a:p>
          <a:p>
            <a:endParaRPr lang="cs-CZ" sz="1400" b="1" dirty="0">
              <a:latin typeface="Usual" panose="020B0603030403020204" pitchFamily="34" charset="-18"/>
            </a:endParaRPr>
          </a:p>
          <a:p>
            <a:r>
              <a:rPr lang="cs-CZ" sz="1400" b="1" dirty="0">
                <a:latin typeface="Usual" panose="020B0603030403020204" pitchFamily="34" charset="-18"/>
              </a:rPr>
              <a:t>Online přednášky a konzultace</a:t>
            </a:r>
          </a:p>
          <a:p>
            <a:pPr marL="0" indent="0">
              <a:buNone/>
            </a:pPr>
            <a:endParaRPr lang="cs-CZ" sz="1400" b="1" dirty="0">
              <a:latin typeface="Usual" panose="020B0603030403020204" pitchFamily="34" charset="-18"/>
            </a:endParaRPr>
          </a:p>
          <a:p>
            <a:r>
              <a:rPr lang="cs-CZ" sz="1400" b="1" dirty="0">
                <a:latin typeface="Usual" panose="020B0603030403020204" pitchFamily="34" charset="-18"/>
              </a:rPr>
              <a:t>Možnost sdílet výukové materiály</a:t>
            </a:r>
          </a:p>
          <a:p>
            <a:endParaRPr lang="cs-CZ" sz="1400" dirty="0">
              <a:latin typeface="Usual" panose="020B0603030403020204" pitchFamily="34" charset="-18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380728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>
                <a:solidFill>
                  <a:schemeClr val="bg1"/>
                </a:solidFill>
                <a:latin typeface="Ladislav" pitchFamily="50" charset="-18"/>
              </a:rPr>
              <a:t>MS TEAMS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107A26F8-38E1-82ED-CE67-9CD73BEEB8BD}"/>
              </a:ext>
            </a:extLst>
          </p:cNvPr>
          <p:cNvSpPr txBox="1">
            <a:spLocks/>
          </p:cNvSpPr>
          <p:nvPr/>
        </p:nvSpPr>
        <p:spPr>
          <a:xfrm>
            <a:off x="380728" y="2319722"/>
            <a:ext cx="2880320" cy="230425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Usual" panose="020B0603030403020204" pitchFamily="34" charset="-18"/>
            </a:endParaRP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60148180-9D3C-410C-1229-0F52D5717C1D}"/>
              </a:ext>
            </a:extLst>
          </p:cNvPr>
          <p:cNvSpPr/>
          <p:nvPr/>
        </p:nvSpPr>
        <p:spPr>
          <a:xfrm>
            <a:off x="985900" y="2403778"/>
            <a:ext cx="1987624" cy="19275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 descr="Obsah obrázku symbol, Grafika, snímek obrazovky, Písmo&#10;&#10;Popis byl vytvořen automaticky">
            <a:extLst>
              <a:ext uri="{FF2B5EF4-FFF2-40B4-BE49-F238E27FC236}">
                <a16:creationId xmlns:a16="http://schemas.microsoft.com/office/drawing/2014/main" id="{2882D889-1BA6-5466-388C-B204B22FD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397" y="2717421"/>
            <a:ext cx="1347614" cy="134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7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981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29" y="280403"/>
            <a:ext cx="1043907" cy="635159"/>
          </a:xfrm>
          <a:prstGeom prst="rect">
            <a:avLst/>
          </a:prstGeom>
        </p:spPr>
      </p:pic>
      <p:cxnSp>
        <p:nvCxnSpPr>
          <p:cNvPr id="8" name="Přímá spojnice 7"/>
          <p:cNvCxnSpPr/>
          <p:nvPr/>
        </p:nvCxnSpPr>
        <p:spPr>
          <a:xfrm>
            <a:off x="3923928" y="4445996"/>
            <a:ext cx="4752528" cy="0"/>
          </a:xfrm>
          <a:prstGeom prst="line">
            <a:avLst/>
          </a:prstGeom>
          <a:ln w="9525" cmpd="sng">
            <a:solidFill>
              <a:srgbClr val="9F2B2B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3923928" y="4439359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latin typeface="Enriqueta" panose="02000000000000000000" pitchFamily="2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2342023"/>
            <a:ext cx="2880320" cy="230425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Usual" panose="020B0603030403020204" pitchFamily="34" charset="-18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380728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>
                <a:solidFill>
                  <a:schemeClr val="bg1"/>
                </a:solidFill>
                <a:latin typeface="Ladislav" pitchFamily="50" charset="-18"/>
              </a:rPr>
              <a:t>EIZ – Elektronické informační zdroje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107A26F8-38E1-82ED-CE67-9CD73BEEB8BD}"/>
              </a:ext>
            </a:extLst>
          </p:cNvPr>
          <p:cNvSpPr txBox="1">
            <a:spLocks/>
          </p:cNvSpPr>
          <p:nvPr/>
        </p:nvSpPr>
        <p:spPr>
          <a:xfrm>
            <a:off x="380728" y="2319722"/>
            <a:ext cx="2880320" cy="230425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Usual" panose="020B0603030403020204" pitchFamily="34" charset="-18"/>
            </a:endParaRP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60148180-9D3C-410C-1229-0F52D5717C1D}"/>
              </a:ext>
            </a:extLst>
          </p:cNvPr>
          <p:cNvSpPr/>
          <p:nvPr/>
        </p:nvSpPr>
        <p:spPr>
          <a:xfrm>
            <a:off x="985900" y="2403778"/>
            <a:ext cx="1987624" cy="19275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8000" dirty="0">
                <a:solidFill>
                  <a:schemeClr val="accent6"/>
                </a:solidFill>
                <a:latin typeface="Ladislav-Bold" panose="02000000000000000000" pitchFamily="50" charset="-18"/>
              </a:rPr>
              <a:t>EIZ</a:t>
            </a: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C969192A-653A-BAE5-96B7-9B71A0DD0DFA}"/>
              </a:ext>
            </a:extLst>
          </p:cNvPr>
          <p:cNvSpPr/>
          <p:nvPr/>
        </p:nvSpPr>
        <p:spPr>
          <a:xfrm>
            <a:off x="4250872" y="1427446"/>
            <a:ext cx="1935435" cy="8641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A8D665C9-B680-2E58-303B-A7B466AEB631}"/>
              </a:ext>
            </a:extLst>
          </p:cNvPr>
          <p:cNvSpPr/>
          <p:nvPr/>
        </p:nvSpPr>
        <p:spPr>
          <a:xfrm>
            <a:off x="4216075" y="2999608"/>
            <a:ext cx="1935435" cy="8641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E-knihy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53F33293-878D-A8B7-B3C4-1882C1F48A06}"/>
              </a:ext>
            </a:extLst>
          </p:cNvPr>
          <p:cNvSpPr/>
          <p:nvPr/>
        </p:nvSpPr>
        <p:spPr>
          <a:xfrm>
            <a:off x="6534059" y="1427446"/>
            <a:ext cx="1935435" cy="8641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7B014511-30B7-8DE8-0844-32D407AAF093}"/>
              </a:ext>
            </a:extLst>
          </p:cNvPr>
          <p:cNvSpPr/>
          <p:nvPr/>
        </p:nvSpPr>
        <p:spPr>
          <a:xfrm>
            <a:off x="6548153" y="2993928"/>
            <a:ext cx="1935435" cy="8641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Citační manažery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92F3D220-648D-AA7E-65F3-3FB91322E3AB}"/>
              </a:ext>
            </a:extLst>
          </p:cNvPr>
          <p:cNvSpPr/>
          <p:nvPr/>
        </p:nvSpPr>
        <p:spPr>
          <a:xfrm>
            <a:off x="5940152" y="2267158"/>
            <a:ext cx="800869" cy="79208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EIZ</a:t>
            </a: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3DFA4872-5096-55EF-C2A5-AAF9A81FCC68}"/>
              </a:ext>
            </a:extLst>
          </p:cNvPr>
          <p:cNvCxnSpPr>
            <a:cxnSpLocks/>
            <a:stCxn id="14" idx="7"/>
            <a:endCxn id="7" idx="3"/>
          </p:cNvCxnSpPr>
          <p:nvPr/>
        </p:nvCxnSpPr>
        <p:spPr>
          <a:xfrm flipV="1">
            <a:off x="6623736" y="2165001"/>
            <a:ext cx="193761" cy="21815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B7661EFE-838C-FEDA-FBAF-50FAB2A57850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5881800" y="2168665"/>
            <a:ext cx="175637" cy="21449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89CF6B24-55DE-C013-9E15-8B09026E3CA0}"/>
              </a:ext>
            </a:extLst>
          </p:cNvPr>
          <p:cNvCxnSpPr>
            <a:cxnSpLocks/>
            <a:stCxn id="14" idx="5"/>
            <a:endCxn id="13" idx="1"/>
          </p:cNvCxnSpPr>
          <p:nvPr/>
        </p:nvCxnSpPr>
        <p:spPr>
          <a:xfrm>
            <a:off x="6623736" y="2943247"/>
            <a:ext cx="207855" cy="17722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A1A55EDD-C8DC-AB59-F64A-475487B6ED88}"/>
              </a:ext>
            </a:extLst>
          </p:cNvPr>
          <p:cNvCxnSpPr>
            <a:cxnSpLocks/>
            <a:stCxn id="14" idx="3"/>
            <a:endCxn id="6" idx="7"/>
          </p:cNvCxnSpPr>
          <p:nvPr/>
        </p:nvCxnSpPr>
        <p:spPr>
          <a:xfrm flipH="1">
            <a:off x="5868072" y="2943247"/>
            <a:ext cx="189365" cy="18290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A59E8F32-AE37-0DF1-DC00-CC0AB69BA781}"/>
              </a:ext>
            </a:extLst>
          </p:cNvPr>
          <p:cNvSpPr txBox="1"/>
          <p:nvPr/>
        </p:nvSpPr>
        <p:spPr>
          <a:xfrm>
            <a:off x="4504310" y="1574433"/>
            <a:ext cx="1435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Fulltextové databáze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7ACBDBD0-A86B-40F3-B83D-32E9C215708C}"/>
              </a:ext>
            </a:extLst>
          </p:cNvPr>
          <p:cNvSpPr txBox="1"/>
          <p:nvPr/>
        </p:nvSpPr>
        <p:spPr>
          <a:xfrm>
            <a:off x="6773569" y="1536450"/>
            <a:ext cx="1435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Citační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databáze</a:t>
            </a:r>
          </a:p>
        </p:txBody>
      </p:sp>
    </p:spTree>
    <p:extLst>
      <p:ext uri="{BB962C8B-B14F-4D97-AF65-F5344CB8AC3E}">
        <p14:creationId xmlns:p14="http://schemas.microsoft.com/office/powerpoint/2010/main" val="314669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981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29" y="280403"/>
            <a:ext cx="1043907" cy="635159"/>
          </a:xfrm>
          <a:prstGeom prst="rect">
            <a:avLst/>
          </a:prstGeom>
        </p:spPr>
      </p:pic>
      <p:cxnSp>
        <p:nvCxnSpPr>
          <p:cNvPr id="8" name="Přímá spojnice 7"/>
          <p:cNvCxnSpPr/>
          <p:nvPr/>
        </p:nvCxnSpPr>
        <p:spPr>
          <a:xfrm>
            <a:off x="3923928" y="4445996"/>
            <a:ext cx="4752528" cy="0"/>
          </a:xfrm>
          <a:prstGeom prst="line">
            <a:avLst/>
          </a:prstGeom>
          <a:ln w="9525" cmpd="sng">
            <a:solidFill>
              <a:srgbClr val="9F2B2B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3923928" y="4439359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latin typeface="Enriqueta" panose="02000000000000000000" pitchFamily="2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2342023"/>
            <a:ext cx="2880320" cy="230425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Usual" panose="020B0603030403020204" pitchFamily="34" charset="-18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380728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>
                <a:solidFill>
                  <a:schemeClr val="bg1"/>
                </a:solidFill>
                <a:latin typeface="Ladislav" pitchFamily="50" charset="-18"/>
              </a:rPr>
              <a:t>Citační manažer: </a:t>
            </a:r>
          </a:p>
          <a:p>
            <a:pPr algn="l"/>
            <a:r>
              <a:rPr lang="cs-CZ" sz="3200" b="1" dirty="0" err="1">
                <a:solidFill>
                  <a:schemeClr val="bg1"/>
                </a:solidFill>
                <a:latin typeface="Ladislav" pitchFamily="50" charset="-18"/>
              </a:rPr>
              <a:t>CitacePRO</a:t>
            </a:r>
            <a:endParaRPr lang="cs-CZ" sz="3200" b="1" dirty="0">
              <a:solidFill>
                <a:schemeClr val="bg1"/>
              </a:solidFill>
              <a:latin typeface="Ladislav" pitchFamily="50" charset="-18"/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107A26F8-38E1-82ED-CE67-9CD73BEEB8BD}"/>
              </a:ext>
            </a:extLst>
          </p:cNvPr>
          <p:cNvSpPr txBox="1">
            <a:spLocks/>
          </p:cNvSpPr>
          <p:nvPr/>
        </p:nvSpPr>
        <p:spPr>
          <a:xfrm>
            <a:off x="380728" y="2319722"/>
            <a:ext cx="2880320" cy="230425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Usual" panose="020B0603030403020204" pitchFamily="34" charset="-18"/>
            </a:endParaRP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60148180-9D3C-410C-1229-0F52D5717C1D}"/>
              </a:ext>
            </a:extLst>
          </p:cNvPr>
          <p:cNvSpPr/>
          <p:nvPr/>
        </p:nvSpPr>
        <p:spPr>
          <a:xfrm>
            <a:off x="985900" y="2403778"/>
            <a:ext cx="1987624" cy="19275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8000" dirty="0">
              <a:solidFill>
                <a:schemeClr val="accent6"/>
              </a:solidFill>
              <a:latin typeface="Ladislav-Bold" panose="02000000000000000000" pitchFamily="50" charset="-18"/>
            </a:endParaRPr>
          </a:p>
        </p:txBody>
      </p:sp>
      <p:pic>
        <p:nvPicPr>
          <p:cNvPr id="15" name="Obrázek 14" descr="Obsah obrázku Grafika, Písmo, grafický design, logo&#10;&#10;Popis byl vytvořen automaticky">
            <a:extLst>
              <a:ext uri="{FF2B5EF4-FFF2-40B4-BE49-F238E27FC236}">
                <a16:creationId xmlns:a16="http://schemas.microsoft.com/office/drawing/2014/main" id="{20859DBC-B30E-4608-1919-B0496F613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219822"/>
            <a:ext cx="1553148" cy="364589"/>
          </a:xfrm>
          <a:prstGeom prst="rect">
            <a:avLst/>
          </a:prstGeom>
        </p:spPr>
      </p:pic>
      <p:sp>
        <p:nvSpPr>
          <p:cNvPr id="19" name="Zástupný symbol pro obsah 2">
            <a:extLst>
              <a:ext uri="{FF2B5EF4-FFF2-40B4-BE49-F238E27FC236}">
                <a16:creationId xmlns:a16="http://schemas.microsoft.com/office/drawing/2014/main" id="{D066CFDD-897D-67A8-5A23-A244AB5A3F66}"/>
              </a:ext>
            </a:extLst>
          </p:cNvPr>
          <p:cNvSpPr txBox="1">
            <a:spLocks/>
          </p:cNvSpPr>
          <p:nvPr/>
        </p:nvSpPr>
        <p:spPr>
          <a:xfrm>
            <a:off x="4067944" y="931826"/>
            <a:ext cx="4608512" cy="35171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AutoNum type="arabicPeriod"/>
            </a:pPr>
            <a:endParaRPr lang="cs-CZ" sz="1400" b="1" dirty="0">
              <a:solidFill>
                <a:srgbClr val="000000"/>
              </a:solidFill>
              <a:latin typeface="Usual" panose="020B0603030403020204" pitchFamily="34" charset="-18"/>
            </a:endParaRPr>
          </a:p>
          <a:p>
            <a:r>
              <a:rPr lang="cs-CZ" sz="1400" b="1" dirty="0">
                <a:latin typeface="Usual" panose="020B0603030403020204" pitchFamily="34" charset="-18"/>
              </a:rPr>
              <a:t>Online nástroj pro správné citování zdrojů.</a:t>
            </a:r>
          </a:p>
          <a:p>
            <a:endParaRPr lang="cs-CZ" sz="1400" b="1" dirty="0">
              <a:latin typeface="Usual" panose="020B0603030403020204" pitchFamily="34" charset="-18"/>
            </a:endParaRPr>
          </a:p>
          <a:p>
            <a:r>
              <a:rPr lang="cs-CZ" sz="1400" b="1" dirty="0">
                <a:latin typeface="Usual" panose="020B0603030403020204" pitchFamily="34" charset="-18"/>
              </a:rPr>
              <a:t>Pro pracovníky a studenty SU přístupný </a:t>
            </a:r>
            <a:br>
              <a:rPr lang="cs-CZ" sz="1400" b="1" dirty="0">
                <a:latin typeface="Usual" panose="020B0603030403020204" pitchFamily="34" charset="-18"/>
              </a:rPr>
            </a:br>
            <a:r>
              <a:rPr lang="cs-CZ" sz="1400" b="1" dirty="0">
                <a:latin typeface="Usual" panose="020B0603030403020204" pitchFamily="34" charset="-18"/>
              </a:rPr>
              <a:t>v PRO verzi.</a:t>
            </a:r>
          </a:p>
          <a:p>
            <a:endParaRPr lang="cs-CZ" sz="1400" b="1" dirty="0">
              <a:latin typeface="Usual" panose="020B0603030403020204" pitchFamily="34" charset="-18"/>
            </a:endParaRPr>
          </a:p>
          <a:p>
            <a:r>
              <a:rPr lang="cs-CZ" sz="1400" b="1" dirty="0">
                <a:latin typeface="Usual" panose="020B0603030403020204" pitchFamily="34" charset="-18"/>
              </a:rPr>
              <a:t>Podporuje více než 8000 citačních stylů, včetně normy ČSN ISO 690:2022</a:t>
            </a:r>
          </a:p>
          <a:p>
            <a:endParaRPr lang="cs-CZ" sz="1400" b="1" dirty="0">
              <a:latin typeface="Usual" panose="020B0603030403020204" pitchFamily="34" charset="-18"/>
            </a:endParaRPr>
          </a:p>
          <a:p>
            <a:r>
              <a:rPr lang="cs-CZ" sz="1400" b="1" dirty="0">
                <a:latin typeface="Usual" panose="020B0603030403020204" pitchFamily="34" charset="-18"/>
              </a:rPr>
              <a:t>Možnost citace ukládat, exportovat, importovat, sdílet…</a:t>
            </a:r>
          </a:p>
          <a:p>
            <a:endParaRPr lang="cs-CZ" sz="1400" b="1" dirty="0">
              <a:latin typeface="Usual" panose="020B0603030403020204" pitchFamily="34" charset="-18"/>
            </a:endParaRPr>
          </a:p>
          <a:p>
            <a:r>
              <a:rPr lang="cs-CZ" sz="1400" b="1" dirty="0">
                <a:latin typeface="Usual" panose="020B0603030403020204" pitchFamily="34" charset="-18"/>
              </a:rPr>
              <a:t>K dispozici je doplněk do MS Word,  do webových prohlížečů a Android </a:t>
            </a:r>
            <a:r>
              <a:rPr lang="cs-CZ" sz="1400" b="1" dirty="0" err="1">
                <a:latin typeface="Usual" panose="020B0603030403020204" pitchFamily="34" charset="-18"/>
              </a:rPr>
              <a:t>appka</a:t>
            </a:r>
            <a:r>
              <a:rPr lang="cs-CZ" sz="1400" b="1" dirty="0">
                <a:latin typeface="Usual" panose="020B0603030403020204" pitchFamily="34" charset="-18"/>
              </a:rPr>
              <a:t>.</a:t>
            </a:r>
          </a:p>
          <a:p>
            <a:endParaRPr lang="cs-CZ" sz="1400" b="1" dirty="0">
              <a:latin typeface="Usual" panose="020B0603030403020204" pitchFamily="34" charset="-18"/>
            </a:endParaRPr>
          </a:p>
          <a:p>
            <a:endParaRPr lang="cs-CZ" sz="1400" dirty="0">
              <a:latin typeface="Usual" panose="020B0603030403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19953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981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29" y="280403"/>
            <a:ext cx="1043907" cy="635159"/>
          </a:xfrm>
          <a:prstGeom prst="rect">
            <a:avLst/>
          </a:prstGeom>
        </p:spPr>
      </p:pic>
      <p:cxnSp>
        <p:nvCxnSpPr>
          <p:cNvPr id="8" name="Přímá spojnice 7"/>
          <p:cNvCxnSpPr/>
          <p:nvPr/>
        </p:nvCxnSpPr>
        <p:spPr>
          <a:xfrm>
            <a:off x="3923928" y="4445996"/>
            <a:ext cx="4752528" cy="0"/>
          </a:xfrm>
          <a:prstGeom prst="line">
            <a:avLst/>
          </a:prstGeom>
          <a:ln w="9525" cmpd="sng">
            <a:solidFill>
              <a:srgbClr val="9F2B2B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3923928" y="4439359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latin typeface="Enriqueta" panose="02000000000000000000" pitchFamily="2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2342023"/>
            <a:ext cx="2880320" cy="230425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Usual" panose="020B0603030403020204" pitchFamily="34" charset="-18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380728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>
                <a:solidFill>
                  <a:schemeClr val="bg1"/>
                </a:solidFill>
                <a:latin typeface="Ladislav" pitchFamily="50" charset="-18"/>
              </a:rPr>
              <a:t>E-knihy:</a:t>
            </a:r>
            <a:br>
              <a:rPr lang="cs-CZ" sz="3200" b="1" dirty="0">
                <a:solidFill>
                  <a:schemeClr val="bg1"/>
                </a:solidFill>
                <a:latin typeface="Ladislav" pitchFamily="50" charset="-18"/>
              </a:rPr>
            </a:br>
            <a:r>
              <a:rPr lang="cs-CZ" sz="3200" b="1" dirty="0">
                <a:solidFill>
                  <a:schemeClr val="bg1"/>
                </a:solidFill>
                <a:latin typeface="Ladislav" pitchFamily="50" charset="-18"/>
              </a:rPr>
              <a:t>BOOKPORT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107A26F8-38E1-82ED-CE67-9CD73BEEB8BD}"/>
              </a:ext>
            </a:extLst>
          </p:cNvPr>
          <p:cNvSpPr txBox="1">
            <a:spLocks/>
          </p:cNvSpPr>
          <p:nvPr/>
        </p:nvSpPr>
        <p:spPr>
          <a:xfrm>
            <a:off x="380728" y="2319722"/>
            <a:ext cx="2880320" cy="230425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Usual" panose="020B0603030403020204" pitchFamily="34" charset="-18"/>
            </a:endParaRP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60148180-9D3C-410C-1229-0F52D5717C1D}"/>
              </a:ext>
            </a:extLst>
          </p:cNvPr>
          <p:cNvSpPr/>
          <p:nvPr/>
        </p:nvSpPr>
        <p:spPr>
          <a:xfrm>
            <a:off x="985900" y="2403778"/>
            <a:ext cx="1987624" cy="19275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8000" dirty="0">
              <a:solidFill>
                <a:schemeClr val="accent6"/>
              </a:solidFill>
              <a:latin typeface="Ladislav-Bold" panose="02000000000000000000" pitchFamily="50" charset="-18"/>
            </a:endParaRPr>
          </a:p>
        </p:txBody>
      </p:sp>
      <p:sp>
        <p:nvSpPr>
          <p:cNvPr id="19" name="Zástupný symbol pro obsah 2">
            <a:extLst>
              <a:ext uri="{FF2B5EF4-FFF2-40B4-BE49-F238E27FC236}">
                <a16:creationId xmlns:a16="http://schemas.microsoft.com/office/drawing/2014/main" id="{D066CFDD-897D-67A8-5A23-A244AB5A3F66}"/>
              </a:ext>
            </a:extLst>
          </p:cNvPr>
          <p:cNvSpPr txBox="1">
            <a:spLocks/>
          </p:cNvSpPr>
          <p:nvPr/>
        </p:nvSpPr>
        <p:spPr>
          <a:xfrm>
            <a:off x="4067944" y="1262710"/>
            <a:ext cx="4608512" cy="35171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AutoNum type="arabicPeriod"/>
            </a:pPr>
            <a:endParaRPr lang="cs-CZ" sz="1400" b="1" dirty="0">
              <a:solidFill>
                <a:srgbClr val="000000"/>
              </a:solidFill>
              <a:latin typeface="Usual" panose="020B0603030403020204" pitchFamily="34" charset="-18"/>
            </a:endParaRPr>
          </a:p>
          <a:p>
            <a:r>
              <a:rPr lang="cs-CZ" sz="1400" b="1" i="0" dirty="0">
                <a:solidFill>
                  <a:srgbClr val="333333"/>
                </a:solidFill>
                <a:effectLst/>
                <a:latin typeface="Usual" panose="020B0603030403020204" pitchFamily="34" charset="-18"/>
              </a:rPr>
              <a:t>Bohatá multioborová databáze e-knih vydávaných nakladatelstvím Grada z oborů: Medicína, psychologie a pedagogika, business a technika.</a:t>
            </a:r>
            <a:r>
              <a:rPr lang="cs-CZ" sz="1400" b="1" dirty="0">
                <a:latin typeface="Usual" panose="020B0603030403020204" pitchFamily="34" charset="-18"/>
              </a:rPr>
              <a:t>   </a:t>
            </a:r>
          </a:p>
          <a:p>
            <a:endParaRPr lang="cs-CZ" sz="1400" b="1" dirty="0">
              <a:latin typeface="Usual" panose="020B0603030403020204" pitchFamily="34" charset="-18"/>
            </a:endParaRPr>
          </a:p>
          <a:p>
            <a:r>
              <a:rPr lang="cs-CZ" sz="1400" b="1" dirty="0">
                <a:latin typeface="Usual" panose="020B0603030403020204" pitchFamily="34" charset="-18"/>
              </a:rPr>
              <a:t>Přístup přímo z e-katalogu Univerzitní knihovny, přes web a nebo přes </a:t>
            </a:r>
            <a:r>
              <a:rPr lang="cs-CZ" sz="1400" b="1" dirty="0" err="1">
                <a:latin typeface="Usual" panose="020B0603030403020204" pitchFamily="34" charset="-18"/>
              </a:rPr>
              <a:t>appku</a:t>
            </a:r>
            <a:r>
              <a:rPr lang="cs-CZ" sz="1400" b="1" dirty="0">
                <a:latin typeface="Usual" panose="020B0603030403020204" pitchFamily="34" charset="-18"/>
              </a:rPr>
              <a:t>.</a:t>
            </a:r>
          </a:p>
          <a:p>
            <a:endParaRPr lang="cs-CZ" sz="1400" b="1" dirty="0">
              <a:latin typeface="Usual" panose="020B0603030403020204" pitchFamily="34" charset="-18"/>
            </a:endParaRPr>
          </a:p>
          <a:p>
            <a:r>
              <a:rPr lang="cs-CZ" sz="1400" b="1" dirty="0">
                <a:latin typeface="Usual" panose="020B0603030403020204" pitchFamily="34" charset="-18"/>
              </a:rPr>
              <a:t>Přihlášení pomocí </a:t>
            </a:r>
            <a:r>
              <a:rPr lang="cs-CZ" sz="1400" b="1" dirty="0" err="1">
                <a:latin typeface="Usual" panose="020B0603030403020204" pitchFamily="34" charset="-18"/>
              </a:rPr>
              <a:t>eduID</a:t>
            </a:r>
            <a:r>
              <a:rPr lang="cs-CZ" sz="1400" b="1" dirty="0">
                <a:latin typeface="Usual" panose="020B0603030403020204" pitchFamily="34" charset="-18"/>
              </a:rPr>
              <a:t> (Vaše CRO jméno </a:t>
            </a:r>
            <a:br>
              <a:rPr lang="cs-CZ" sz="1400" b="1" dirty="0">
                <a:latin typeface="Usual" panose="020B0603030403020204" pitchFamily="34" charset="-18"/>
              </a:rPr>
            </a:br>
            <a:r>
              <a:rPr lang="cs-CZ" sz="1400" b="1" dirty="0">
                <a:latin typeface="Usual" panose="020B0603030403020204" pitchFamily="34" charset="-18"/>
              </a:rPr>
              <a:t>+ heslo). Dostupnost i mimo univerzitu.</a:t>
            </a:r>
          </a:p>
          <a:p>
            <a:endParaRPr lang="cs-CZ" sz="1400" b="1" dirty="0">
              <a:latin typeface="Usual" panose="020B0603030403020204" pitchFamily="34" charset="-18"/>
            </a:endParaRPr>
          </a:p>
          <a:p>
            <a:endParaRPr lang="cs-CZ" sz="1400" b="1" dirty="0">
              <a:latin typeface="Usual" panose="020B0603030403020204" pitchFamily="34" charset="-18"/>
            </a:endParaRPr>
          </a:p>
          <a:p>
            <a:endParaRPr lang="cs-CZ" sz="1400" b="1" dirty="0">
              <a:latin typeface="Usual" panose="020B0603030403020204" pitchFamily="34" charset="-18"/>
            </a:endParaRPr>
          </a:p>
        </p:txBody>
      </p:sp>
      <p:pic>
        <p:nvPicPr>
          <p:cNvPr id="7" name="Obrázek 6" descr="Obsah obrázku snímek obrazovky, Grafika, Písmo, text&#10;&#10;Popis byl vytvořen automaticky">
            <a:extLst>
              <a:ext uri="{FF2B5EF4-FFF2-40B4-BE49-F238E27FC236}">
                <a16:creationId xmlns:a16="http://schemas.microsoft.com/office/drawing/2014/main" id="{474FE228-2F49-858F-ECA7-56B1C6FC6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202" y="2430049"/>
            <a:ext cx="1728191" cy="172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4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981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29" y="280403"/>
            <a:ext cx="1043907" cy="635159"/>
          </a:xfrm>
          <a:prstGeom prst="rect">
            <a:avLst/>
          </a:prstGeom>
        </p:spPr>
      </p:pic>
      <p:cxnSp>
        <p:nvCxnSpPr>
          <p:cNvPr id="8" name="Přímá spojnice 7"/>
          <p:cNvCxnSpPr/>
          <p:nvPr/>
        </p:nvCxnSpPr>
        <p:spPr>
          <a:xfrm>
            <a:off x="3923928" y="4445996"/>
            <a:ext cx="4752528" cy="0"/>
          </a:xfrm>
          <a:prstGeom prst="line">
            <a:avLst/>
          </a:prstGeom>
          <a:ln w="9525" cmpd="sng">
            <a:solidFill>
              <a:srgbClr val="9F2B2B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3923928" y="4439359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latin typeface="Enriqueta" panose="02000000000000000000" pitchFamily="2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2342023"/>
            <a:ext cx="2880320" cy="230425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Usual" panose="020B0603030403020204" pitchFamily="34" charset="-18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380728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>
                <a:solidFill>
                  <a:schemeClr val="bg1"/>
                </a:solidFill>
                <a:latin typeface="Ladislav" pitchFamily="50" charset="-18"/>
              </a:rPr>
              <a:t>E-knihy:</a:t>
            </a:r>
          </a:p>
          <a:p>
            <a:pPr algn="l"/>
            <a:r>
              <a:rPr lang="cs-CZ" sz="3200" b="1" dirty="0" err="1">
                <a:solidFill>
                  <a:schemeClr val="bg1"/>
                </a:solidFill>
                <a:latin typeface="Ladislav" pitchFamily="50" charset="-18"/>
              </a:rPr>
              <a:t>Ebsco</a:t>
            </a:r>
            <a:r>
              <a:rPr lang="cs-CZ" sz="3200" b="1" dirty="0">
                <a:solidFill>
                  <a:schemeClr val="bg1"/>
                </a:solidFill>
                <a:latin typeface="Ladislav" pitchFamily="50" charset="-18"/>
              </a:rPr>
              <a:t> e-</a:t>
            </a:r>
            <a:r>
              <a:rPr lang="cs-CZ" sz="3200" b="1" dirty="0" err="1">
                <a:solidFill>
                  <a:schemeClr val="bg1"/>
                </a:solidFill>
                <a:latin typeface="Ladislav" pitchFamily="50" charset="-18"/>
              </a:rPr>
              <a:t>books</a:t>
            </a:r>
            <a:endParaRPr lang="cs-CZ" sz="3200" b="1" dirty="0">
              <a:solidFill>
                <a:schemeClr val="bg1"/>
              </a:solidFill>
              <a:latin typeface="Ladislav" pitchFamily="50" charset="-18"/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107A26F8-38E1-82ED-CE67-9CD73BEEB8BD}"/>
              </a:ext>
            </a:extLst>
          </p:cNvPr>
          <p:cNvSpPr txBox="1">
            <a:spLocks/>
          </p:cNvSpPr>
          <p:nvPr/>
        </p:nvSpPr>
        <p:spPr>
          <a:xfrm>
            <a:off x="380728" y="2319722"/>
            <a:ext cx="2880320" cy="230425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Usual" panose="020B0603030403020204" pitchFamily="34" charset="-18"/>
            </a:endParaRP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60148180-9D3C-410C-1229-0F52D5717C1D}"/>
              </a:ext>
            </a:extLst>
          </p:cNvPr>
          <p:cNvSpPr/>
          <p:nvPr/>
        </p:nvSpPr>
        <p:spPr>
          <a:xfrm>
            <a:off x="985900" y="2403778"/>
            <a:ext cx="1987624" cy="19275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8000" dirty="0">
              <a:solidFill>
                <a:schemeClr val="accent6"/>
              </a:solidFill>
              <a:latin typeface="Ladislav-Bold" panose="02000000000000000000" pitchFamily="50" charset="-18"/>
            </a:endParaRPr>
          </a:p>
        </p:txBody>
      </p:sp>
      <p:sp>
        <p:nvSpPr>
          <p:cNvPr id="19" name="Zástupný symbol pro obsah 2">
            <a:extLst>
              <a:ext uri="{FF2B5EF4-FFF2-40B4-BE49-F238E27FC236}">
                <a16:creationId xmlns:a16="http://schemas.microsoft.com/office/drawing/2014/main" id="{D066CFDD-897D-67A8-5A23-A244AB5A3F66}"/>
              </a:ext>
            </a:extLst>
          </p:cNvPr>
          <p:cNvSpPr txBox="1">
            <a:spLocks/>
          </p:cNvSpPr>
          <p:nvPr/>
        </p:nvSpPr>
        <p:spPr>
          <a:xfrm>
            <a:off x="4067944" y="931826"/>
            <a:ext cx="4608512" cy="35171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AutoNum type="arabicPeriod"/>
            </a:pPr>
            <a:endParaRPr lang="cs-CZ" sz="1400" b="1" dirty="0">
              <a:solidFill>
                <a:srgbClr val="000000"/>
              </a:solidFill>
              <a:latin typeface="Usual" panose="020B0603030403020204" pitchFamily="34" charset="-18"/>
            </a:endParaRPr>
          </a:p>
          <a:p>
            <a:r>
              <a:rPr lang="cs-CZ" sz="1400" b="1" dirty="0">
                <a:latin typeface="Usual" panose="020B0603030403020204" pitchFamily="34" charset="-18"/>
              </a:rPr>
              <a:t>Online knihovna obsahující přes 800 titulů z různých odvětví.</a:t>
            </a:r>
          </a:p>
          <a:p>
            <a:endParaRPr lang="cs-CZ" sz="1400" b="1" dirty="0">
              <a:latin typeface="Usual" panose="020B0603030403020204" pitchFamily="34" charset="-18"/>
            </a:endParaRPr>
          </a:p>
          <a:p>
            <a:r>
              <a:rPr lang="cs-CZ" sz="1400" b="1" dirty="0">
                <a:latin typeface="Usual" panose="020B0603030403020204" pitchFamily="34" charset="-18"/>
              </a:rPr>
              <a:t>Přístup přímo z e-katalogu Univerzitní knihovny, přes web a nebo přes </a:t>
            </a:r>
            <a:r>
              <a:rPr lang="cs-CZ" sz="1400" b="1" dirty="0" err="1">
                <a:latin typeface="Usual" panose="020B0603030403020204" pitchFamily="34" charset="-18"/>
              </a:rPr>
              <a:t>appku</a:t>
            </a:r>
            <a:r>
              <a:rPr lang="cs-CZ" sz="1400" b="1" dirty="0">
                <a:latin typeface="Usual" panose="020B0603030403020204" pitchFamily="34" charset="-18"/>
              </a:rPr>
              <a:t>.</a:t>
            </a:r>
          </a:p>
          <a:p>
            <a:endParaRPr lang="cs-CZ" sz="1400" b="1" dirty="0">
              <a:latin typeface="Usual" panose="020B0603030403020204" pitchFamily="34" charset="-18"/>
            </a:endParaRPr>
          </a:p>
          <a:p>
            <a:r>
              <a:rPr lang="cs-CZ" sz="1400" b="1" dirty="0">
                <a:latin typeface="Usual" panose="020B0603030403020204" pitchFamily="34" charset="-18"/>
              </a:rPr>
              <a:t>Přihlášení pomocí </a:t>
            </a:r>
            <a:r>
              <a:rPr lang="cs-CZ" sz="1400" b="1" dirty="0" err="1">
                <a:latin typeface="Usual" panose="020B0603030403020204" pitchFamily="34" charset="-18"/>
              </a:rPr>
              <a:t>eduID</a:t>
            </a:r>
            <a:r>
              <a:rPr lang="cs-CZ" sz="1400" b="1" dirty="0">
                <a:latin typeface="Usual" panose="020B0603030403020204" pitchFamily="34" charset="-18"/>
              </a:rPr>
              <a:t> (Vaše CRO jméno </a:t>
            </a:r>
            <a:br>
              <a:rPr lang="cs-CZ" sz="1400" b="1" dirty="0">
                <a:latin typeface="Usual" panose="020B0603030403020204" pitchFamily="34" charset="-18"/>
              </a:rPr>
            </a:br>
            <a:r>
              <a:rPr lang="cs-CZ" sz="1400" b="1" dirty="0">
                <a:latin typeface="Usual" panose="020B0603030403020204" pitchFamily="34" charset="-18"/>
              </a:rPr>
              <a:t>+ heslo). Dostupnost i mimo univerzitu.</a:t>
            </a:r>
          </a:p>
          <a:p>
            <a:endParaRPr lang="cs-CZ" sz="1400" b="1" dirty="0">
              <a:latin typeface="Usual" panose="020B0603030403020204" pitchFamily="34" charset="-18"/>
            </a:endParaRPr>
          </a:p>
          <a:p>
            <a:r>
              <a:rPr lang="cs-CZ" sz="1400" b="1" dirty="0">
                <a:latin typeface="Usual" panose="020B0603030403020204" pitchFamily="34" charset="-18"/>
              </a:rPr>
              <a:t>Omezené počty současného zobrazení.</a:t>
            </a:r>
          </a:p>
          <a:p>
            <a:endParaRPr lang="cs-CZ" sz="1400" dirty="0">
              <a:latin typeface="Usual" panose="020B0603030403020204" pitchFamily="34" charset="-18"/>
            </a:endParaRPr>
          </a:p>
        </p:txBody>
      </p:sp>
      <p:pic>
        <p:nvPicPr>
          <p:cNvPr id="6" name="Obrázek 5" descr="Obsah obrázku Písmo, Grafika, logo, text&#10;&#10;Popis byl vytvořen automaticky">
            <a:extLst>
              <a:ext uri="{FF2B5EF4-FFF2-40B4-BE49-F238E27FC236}">
                <a16:creationId xmlns:a16="http://schemas.microsoft.com/office/drawing/2014/main" id="{67D9BC64-935D-C75E-66B4-BDB4B70DE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931789"/>
            <a:ext cx="1555171" cy="90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9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46145"/>
            <a:ext cx="4536504" cy="507703"/>
          </a:xfrm>
          <a:noFill/>
          <a:ln>
            <a:noFill/>
          </a:ln>
        </p:spPr>
        <p:txBody>
          <a:bodyPr anchor="t">
            <a:noAutofit/>
          </a:bodyPr>
          <a:lstStyle/>
          <a:p>
            <a:pPr algn="l"/>
            <a:r>
              <a:rPr lang="cs-CZ" sz="2400" dirty="0">
                <a:solidFill>
                  <a:srgbClr val="981E3A"/>
                </a:solidFill>
                <a:latin typeface="Ladislav" pitchFamily="50" charset="-18"/>
              </a:rPr>
              <a:t>Co je to </a:t>
            </a:r>
            <a:r>
              <a:rPr lang="cs-CZ" sz="2400" dirty="0" err="1">
                <a:solidFill>
                  <a:srgbClr val="981E3A"/>
                </a:solidFill>
                <a:latin typeface="Ladislav" pitchFamily="50" charset="-18"/>
              </a:rPr>
              <a:t>blended</a:t>
            </a:r>
            <a:r>
              <a:rPr lang="cs-CZ" sz="2400" dirty="0">
                <a:solidFill>
                  <a:srgbClr val="981E3A"/>
                </a:solidFill>
                <a:latin typeface="Ladislav" pitchFamily="50" charset="-18"/>
              </a:rPr>
              <a:t> learning?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23" y="280403"/>
            <a:ext cx="1043913" cy="635163"/>
          </a:xfrm>
          <a:prstGeom prst="rect">
            <a:avLst/>
          </a:prstGeom>
        </p:spPr>
      </p:pic>
      <p:cxnSp>
        <p:nvCxnSpPr>
          <p:cNvPr id="8" name="Přímá spojnice 7"/>
          <p:cNvCxnSpPr/>
          <p:nvPr/>
        </p:nvCxnSpPr>
        <p:spPr>
          <a:xfrm>
            <a:off x="251520" y="4441534"/>
            <a:ext cx="8424936" cy="0"/>
          </a:xfrm>
          <a:prstGeom prst="line">
            <a:avLst/>
          </a:prstGeom>
          <a:ln w="9525" cmpd="sng">
            <a:solidFill>
              <a:srgbClr val="981E3A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4946590" y="4439359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latin typeface="Enriqueta" panose="02000000000000000000" pitchFamily="2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347613"/>
            <a:ext cx="7344816" cy="2988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dirty="0" err="1">
                <a:latin typeface="Usual" panose="020B0603030403020204" pitchFamily="34" charset="-18"/>
                <a:cs typeface="Times New Roman" panose="02020603050405020304" pitchFamily="18" charset="0"/>
              </a:rPr>
              <a:t>Blended</a:t>
            </a:r>
            <a:r>
              <a:rPr lang="cs-CZ" altLang="cs-CZ" sz="1400" dirty="0">
                <a:latin typeface="Usual" panose="020B0603030403020204" pitchFamily="34" charset="-18"/>
                <a:cs typeface="Times New Roman" panose="02020603050405020304" pitchFamily="18" charset="0"/>
              </a:rPr>
              <a:t> </a:t>
            </a:r>
            <a:r>
              <a:rPr lang="cs-CZ" altLang="cs-CZ" sz="1400" dirty="0" err="1">
                <a:latin typeface="Usual" panose="020B0603030403020204" pitchFamily="34" charset="-18"/>
                <a:cs typeface="Times New Roman" panose="02020603050405020304" pitchFamily="18" charset="0"/>
              </a:rPr>
              <a:t>learnig</a:t>
            </a:r>
            <a:r>
              <a:rPr lang="cs-CZ" altLang="cs-CZ" sz="1400" dirty="0">
                <a:latin typeface="Usual" panose="020B0603030403020204" pitchFamily="34" charset="-18"/>
                <a:cs typeface="Times New Roman" panose="02020603050405020304" pitchFamily="18" charset="0"/>
              </a:rPr>
              <a:t> je výraz označující kombinovanou výuku. Jedná se o specifickou formu vzdělávání,  která v sobě zahrnuje tradiční metody výuky (face to face, prezenční, prezentační) s e – learningem v různých formách.</a:t>
            </a:r>
          </a:p>
          <a:p>
            <a:pPr marL="0" indent="0">
              <a:buNone/>
            </a:pPr>
            <a:endParaRPr lang="cs-CZ" altLang="cs-CZ" sz="1400" dirty="0">
              <a:latin typeface="Usual" panose="020B0603030403020204" pitchFamily="34" charset="-18"/>
              <a:cs typeface="Times New Roman" panose="02020603050405020304" pitchFamily="18" charset="0"/>
            </a:endParaRPr>
          </a:p>
          <a:p>
            <a:r>
              <a:rPr lang="cs-CZ" altLang="cs-CZ" sz="1400" i="1" dirty="0" err="1">
                <a:latin typeface="Usual" panose="020B0603030403020204" pitchFamily="34" charset="-18"/>
                <a:cs typeface="Times New Roman" panose="02020603050405020304" pitchFamily="18" charset="0"/>
              </a:rPr>
              <a:t>Blended</a:t>
            </a:r>
            <a:r>
              <a:rPr lang="cs-CZ" altLang="cs-CZ" sz="1400" i="1" dirty="0">
                <a:latin typeface="Usual" panose="020B0603030403020204" pitchFamily="34" charset="-18"/>
                <a:cs typeface="Times New Roman" panose="02020603050405020304" pitchFamily="18" charset="0"/>
              </a:rPr>
              <a:t> learning je učení zaměřující se na optimální dosažení učebních cílů za pomoci vhodných technologií, které odpovídají učebním stylům učícího se jedince, aby tak došlo k získání adekvátních dovedností správné osoby ve správný čas.  </a:t>
            </a:r>
            <a:br>
              <a:rPr lang="cs-CZ" altLang="cs-CZ" sz="1400" i="1" dirty="0">
                <a:latin typeface="Usual" panose="020B0603030403020204" pitchFamily="34" charset="-18"/>
                <a:cs typeface="Times New Roman" panose="02020603050405020304" pitchFamily="18" charset="0"/>
              </a:rPr>
            </a:br>
            <a:r>
              <a:rPr lang="cs-CZ" altLang="cs-CZ" sz="1400" b="1" dirty="0" err="1">
                <a:latin typeface="Usual" panose="020B0603030403020204" pitchFamily="34" charset="-18"/>
                <a:cs typeface="Times New Roman" panose="02020603050405020304" pitchFamily="18" charset="0"/>
              </a:rPr>
              <a:t>Harvi</a:t>
            </a:r>
            <a:r>
              <a:rPr lang="cs-CZ" altLang="cs-CZ" sz="1400" b="1" dirty="0">
                <a:latin typeface="Usual" panose="020B0603030403020204" pitchFamily="34" charset="-18"/>
                <a:cs typeface="Times New Roman" panose="02020603050405020304" pitchFamily="18" charset="0"/>
              </a:rPr>
              <a:t> </a:t>
            </a:r>
            <a:r>
              <a:rPr lang="cs-CZ" altLang="cs-CZ" sz="1400" b="1" dirty="0" err="1">
                <a:latin typeface="Usual" panose="020B0603030403020204" pitchFamily="34" charset="-18"/>
                <a:cs typeface="Times New Roman" panose="02020603050405020304" pitchFamily="18" charset="0"/>
              </a:rPr>
              <a:t>Singh</a:t>
            </a:r>
            <a:r>
              <a:rPr lang="cs-CZ" altLang="cs-CZ" sz="1400" b="1" dirty="0">
                <a:latin typeface="Usual" panose="020B0603030403020204" pitchFamily="34" charset="-18"/>
                <a:cs typeface="Times New Roman" panose="02020603050405020304" pitchFamily="18" charset="0"/>
              </a:rPr>
              <a:t>, Chris Ree</a:t>
            </a:r>
          </a:p>
          <a:p>
            <a:endParaRPr lang="cs-CZ" altLang="cs-CZ" sz="1400" b="1" dirty="0">
              <a:latin typeface="Usual" panose="020B0603030403020204" pitchFamily="34" charset="-18"/>
              <a:cs typeface="Times New Roman" panose="02020603050405020304" pitchFamily="18" charset="0"/>
            </a:endParaRPr>
          </a:p>
          <a:p>
            <a:r>
              <a:rPr lang="cs-CZ" altLang="cs-CZ" sz="1400" dirty="0" err="1">
                <a:latin typeface="Usual" panose="020B0603030403020204" pitchFamily="34" charset="-18"/>
                <a:cs typeface="Times New Roman" panose="02020603050405020304" pitchFamily="18" charset="0"/>
              </a:rPr>
              <a:t>Blended</a:t>
            </a:r>
            <a:r>
              <a:rPr lang="cs-CZ" altLang="cs-CZ" sz="1400" dirty="0">
                <a:latin typeface="Usual" panose="020B0603030403020204" pitchFamily="34" charset="-18"/>
                <a:cs typeface="Times New Roman" panose="02020603050405020304" pitchFamily="18" charset="0"/>
              </a:rPr>
              <a:t> learning, pokud je vhodně aplikován, je považován za progresivní </a:t>
            </a:r>
            <a:br>
              <a:rPr lang="cs-CZ" altLang="cs-CZ" sz="1400" dirty="0">
                <a:latin typeface="Usual" panose="020B0603030403020204" pitchFamily="34" charset="-18"/>
                <a:cs typeface="Times New Roman" panose="02020603050405020304" pitchFamily="18" charset="0"/>
              </a:rPr>
            </a:br>
            <a:r>
              <a:rPr lang="cs-CZ" altLang="cs-CZ" sz="1400" dirty="0">
                <a:latin typeface="Usual" panose="020B0603030403020204" pitchFamily="34" charset="-18"/>
                <a:cs typeface="Times New Roman" panose="02020603050405020304" pitchFamily="18" charset="0"/>
              </a:rPr>
              <a:t>a účinnou alternativou klasického učebního procesu. </a:t>
            </a:r>
          </a:p>
          <a:p>
            <a:endParaRPr lang="cs-CZ" altLang="cs-CZ" sz="1100" b="1" dirty="0"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1100" b="1" dirty="0"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200" dirty="0"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1200" dirty="0"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200" dirty="0"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251520" y="1059582"/>
            <a:ext cx="7488832" cy="0"/>
          </a:xfrm>
          <a:prstGeom prst="line">
            <a:avLst/>
          </a:prstGeom>
          <a:ln w="9525" cmpd="sng">
            <a:solidFill>
              <a:srgbClr val="9F2B2B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lačítko akce: Nápověda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AD3F9DD-05A3-C041-9AE2-047CF54C5DA6}"/>
              </a:ext>
            </a:extLst>
          </p:cNvPr>
          <p:cNvSpPr/>
          <p:nvPr/>
        </p:nvSpPr>
        <p:spPr>
          <a:xfrm>
            <a:off x="7308304" y="2602193"/>
            <a:ext cx="1700162" cy="1693149"/>
          </a:xfrm>
          <a:prstGeom prst="actionButtonHel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981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29" y="280403"/>
            <a:ext cx="1043907" cy="635159"/>
          </a:xfrm>
          <a:prstGeom prst="rect">
            <a:avLst/>
          </a:prstGeom>
        </p:spPr>
      </p:pic>
      <p:cxnSp>
        <p:nvCxnSpPr>
          <p:cNvPr id="8" name="Přímá spojnice 7"/>
          <p:cNvCxnSpPr/>
          <p:nvPr/>
        </p:nvCxnSpPr>
        <p:spPr>
          <a:xfrm>
            <a:off x="3923928" y="4445996"/>
            <a:ext cx="4752528" cy="0"/>
          </a:xfrm>
          <a:prstGeom prst="line">
            <a:avLst/>
          </a:prstGeom>
          <a:ln w="9525" cmpd="sng">
            <a:solidFill>
              <a:srgbClr val="9F2B2B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3923928" y="4439359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latin typeface="Enriqueta" panose="02000000000000000000" pitchFamily="2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2342023"/>
            <a:ext cx="2880320" cy="230425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Usual" panose="020B0603030403020204" pitchFamily="34" charset="-18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380728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>
                <a:solidFill>
                  <a:schemeClr val="bg1"/>
                </a:solidFill>
                <a:latin typeface="Ladislav" pitchFamily="50" charset="-18"/>
              </a:rPr>
              <a:t>EBSCO</a:t>
            </a:r>
            <a:br>
              <a:rPr lang="cs-CZ" sz="3200" b="1" dirty="0">
                <a:solidFill>
                  <a:schemeClr val="bg1"/>
                </a:solidFill>
                <a:latin typeface="Ladislav" pitchFamily="50" charset="-18"/>
              </a:rPr>
            </a:br>
            <a:endParaRPr lang="cs-CZ" sz="3200" b="1" dirty="0">
              <a:solidFill>
                <a:schemeClr val="bg1"/>
              </a:solidFill>
              <a:latin typeface="Ladislav" pitchFamily="50" charset="-18"/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107A26F8-38E1-82ED-CE67-9CD73BEEB8BD}"/>
              </a:ext>
            </a:extLst>
          </p:cNvPr>
          <p:cNvSpPr txBox="1">
            <a:spLocks/>
          </p:cNvSpPr>
          <p:nvPr/>
        </p:nvSpPr>
        <p:spPr>
          <a:xfrm>
            <a:off x="380728" y="2319722"/>
            <a:ext cx="2880320" cy="230425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Usual" panose="020B0603030403020204" pitchFamily="34" charset="-18"/>
            </a:endParaRP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60148180-9D3C-410C-1229-0F52D5717C1D}"/>
              </a:ext>
            </a:extLst>
          </p:cNvPr>
          <p:cNvSpPr/>
          <p:nvPr/>
        </p:nvSpPr>
        <p:spPr>
          <a:xfrm>
            <a:off x="985900" y="2403778"/>
            <a:ext cx="1987624" cy="19275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8000" dirty="0">
              <a:solidFill>
                <a:schemeClr val="accent6"/>
              </a:solidFill>
              <a:latin typeface="Ladislav-Bold" panose="02000000000000000000" pitchFamily="50" charset="-18"/>
            </a:endParaRPr>
          </a:p>
        </p:txBody>
      </p:sp>
      <p:sp>
        <p:nvSpPr>
          <p:cNvPr id="19" name="Zástupný symbol pro obsah 2">
            <a:extLst>
              <a:ext uri="{FF2B5EF4-FFF2-40B4-BE49-F238E27FC236}">
                <a16:creationId xmlns:a16="http://schemas.microsoft.com/office/drawing/2014/main" id="{D066CFDD-897D-67A8-5A23-A244AB5A3F66}"/>
              </a:ext>
            </a:extLst>
          </p:cNvPr>
          <p:cNvSpPr txBox="1">
            <a:spLocks/>
          </p:cNvSpPr>
          <p:nvPr/>
        </p:nvSpPr>
        <p:spPr>
          <a:xfrm>
            <a:off x="4067944" y="1345939"/>
            <a:ext cx="4608512" cy="35171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AutoNum type="arabicPeriod"/>
            </a:pPr>
            <a:endParaRPr lang="cs-CZ" sz="1400" b="1" dirty="0">
              <a:solidFill>
                <a:srgbClr val="000000"/>
              </a:solidFill>
              <a:latin typeface="Usual" panose="020B0603030403020204" pitchFamily="34" charset="-18"/>
            </a:endParaRPr>
          </a:p>
          <a:p>
            <a:r>
              <a:rPr lang="cs-CZ" sz="1400" b="1" dirty="0">
                <a:latin typeface="Usual" panose="020B0603030403020204" pitchFamily="34" charset="-18"/>
              </a:rPr>
              <a:t>Rozsáhlý zdroj mnoha titulů periodik a specializovaných bibliografických a abstraktových bází nabízených v několika tematických kolekcích.</a:t>
            </a:r>
          </a:p>
          <a:p>
            <a:endParaRPr lang="cs-CZ" sz="1400" b="1" dirty="0">
              <a:latin typeface="Usual" panose="020B0603030403020204" pitchFamily="34" charset="-18"/>
            </a:endParaRPr>
          </a:p>
          <a:p>
            <a:r>
              <a:rPr lang="cs-CZ" sz="1400" b="1" dirty="0" err="1">
                <a:latin typeface="Usual" panose="020B0603030403020204" pitchFamily="34" charset="-18"/>
              </a:rPr>
              <a:t>Academic</a:t>
            </a:r>
            <a:r>
              <a:rPr lang="cs-CZ" sz="1400" b="1" dirty="0">
                <a:latin typeface="Usual" panose="020B0603030403020204" pitchFamily="34" charset="-18"/>
              </a:rPr>
              <a:t> </a:t>
            </a:r>
            <a:r>
              <a:rPr lang="cs-CZ" sz="1400" b="1" dirty="0" err="1">
                <a:latin typeface="Usual" panose="020B0603030403020204" pitchFamily="34" charset="-18"/>
              </a:rPr>
              <a:t>Search</a:t>
            </a:r>
            <a:r>
              <a:rPr lang="cs-CZ" sz="1400" b="1" dirty="0">
                <a:latin typeface="Usual" panose="020B0603030403020204" pitchFamily="34" charset="-18"/>
              </a:rPr>
              <a:t> </a:t>
            </a:r>
            <a:r>
              <a:rPr lang="cs-CZ" sz="1400" b="1" dirty="0" err="1">
                <a:latin typeface="Usual" panose="020B0603030403020204" pitchFamily="34" charset="-18"/>
              </a:rPr>
              <a:t>Complete</a:t>
            </a:r>
            <a:r>
              <a:rPr lang="cs-CZ" sz="1400" b="1" dirty="0">
                <a:latin typeface="Usual" panose="020B0603030403020204" pitchFamily="34" charset="-18"/>
              </a:rPr>
              <a:t>, Business Source </a:t>
            </a:r>
            <a:r>
              <a:rPr lang="cs-CZ" sz="1400" b="1" dirty="0" err="1">
                <a:latin typeface="Usual" panose="020B0603030403020204" pitchFamily="34" charset="-18"/>
              </a:rPr>
              <a:t>Complete</a:t>
            </a:r>
            <a:r>
              <a:rPr lang="cs-CZ" sz="1400" b="1" dirty="0">
                <a:latin typeface="Usual" panose="020B0603030403020204" pitchFamily="34" charset="-18"/>
              </a:rPr>
              <a:t>, EBSCO </a:t>
            </a:r>
            <a:r>
              <a:rPr lang="cs-CZ" sz="1400" b="1" dirty="0" err="1">
                <a:latin typeface="Usual" panose="020B0603030403020204" pitchFamily="34" charset="-18"/>
              </a:rPr>
              <a:t>eBooks</a:t>
            </a:r>
            <a:r>
              <a:rPr lang="cs-CZ" sz="1400" b="1" dirty="0">
                <a:latin typeface="Usual" panose="020B0603030403020204" pitchFamily="34" charset="-18"/>
              </a:rPr>
              <a:t>, </a:t>
            </a:r>
            <a:r>
              <a:rPr lang="cs-CZ" sz="1400" b="1" dirty="0" err="1">
                <a:latin typeface="Usual" panose="020B0603030403020204" pitchFamily="34" charset="-18"/>
              </a:rPr>
              <a:t>GreenFILE</a:t>
            </a:r>
            <a:r>
              <a:rPr lang="cs-CZ" sz="1400" b="1" dirty="0">
                <a:latin typeface="Usual" panose="020B0603030403020204" pitchFamily="34" charset="-18"/>
              </a:rPr>
              <a:t>, </a:t>
            </a:r>
            <a:r>
              <a:rPr lang="cs-CZ" sz="1400" b="1" dirty="0" err="1">
                <a:latin typeface="Usual" panose="020B0603030403020204" pitchFamily="34" charset="-18"/>
              </a:rPr>
              <a:t>Library</a:t>
            </a:r>
            <a:r>
              <a:rPr lang="cs-CZ" sz="1400" b="1" dirty="0">
                <a:latin typeface="Usual" panose="020B0603030403020204" pitchFamily="34" charset="-18"/>
              </a:rPr>
              <a:t> and </a:t>
            </a:r>
            <a:r>
              <a:rPr lang="cs-CZ" sz="1400" b="1" dirty="0" err="1">
                <a:latin typeface="Usual" panose="020B0603030403020204" pitchFamily="34" charset="-18"/>
              </a:rPr>
              <a:t>Information</a:t>
            </a:r>
            <a:r>
              <a:rPr lang="cs-CZ" sz="1400" b="1" dirty="0">
                <a:latin typeface="Usual" panose="020B0603030403020204" pitchFamily="34" charset="-18"/>
              </a:rPr>
              <a:t> Science and Technology </a:t>
            </a:r>
            <a:r>
              <a:rPr lang="cs-CZ" sz="1400" b="1" dirty="0" err="1">
                <a:latin typeface="Usual" panose="020B0603030403020204" pitchFamily="34" charset="-18"/>
              </a:rPr>
              <a:t>Abstracts</a:t>
            </a:r>
            <a:r>
              <a:rPr lang="cs-CZ" sz="1400" b="1" dirty="0">
                <a:latin typeface="Usual" panose="020B0603030403020204" pitchFamily="34" charset="-18"/>
              </a:rPr>
              <a:t>, </a:t>
            </a:r>
            <a:r>
              <a:rPr lang="cs-CZ" sz="1400" b="1" dirty="0" err="1">
                <a:latin typeface="Usual" panose="020B0603030403020204" pitchFamily="34" charset="-18"/>
              </a:rPr>
              <a:t>Regional</a:t>
            </a:r>
            <a:r>
              <a:rPr lang="cs-CZ" sz="1400" b="1" dirty="0">
                <a:latin typeface="Usual" panose="020B0603030403020204" pitchFamily="34" charset="-18"/>
              </a:rPr>
              <a:t> Business </a:t>
            </a:r>
            <a:r>
              <a:rPr lang="cs-CZ" sz="1400" b="1" dirty="0" err="1">
                <a:latin typeface="Usual" panose="020B0603030403020204" pitchFamily="34" charset="-18"/>
              </a:rPr>
              <a:t>News</a:t>
            </a:r>
            <a:r>
              <a:rPr lang="cs-CZ" sz="1400" b="1" dirty="0">
                <a:latin typeface="Usual" panose="020B0603030403020204" pitchFamily="34" charset="-18"/>
              </a:rPr>
              <a:t>, </a:t>
            </a:r>
            <a:r>
              <a:rPr lang="cs-CZ" sz="1400" b="1" dirty="0" err="1">
                <a:latin typeface="Usual" panose="020B0603030403020204" pitchFamily="34" charset="-18"/>
              </a:rPr>
              <a:t>Math</a:t>
            </a:r>
            <a:r>
              <a:rPr lang="cs-CZ" sz="1400" b="1" dirty="0">
                <a:latin typeface="Usual" panose="020B0603030403020204" pitchFamily="34" charset="-18"/>
              </a:rPr>
              <a:t> </a:t>
            </a:r>
            <a:r>
              <a:rPr lang="cs-CZ" sz="1400" b="1" dirty="0" err="1">
                <a:latin typeface="Usual" panose="020B0603030403020204" pitchFamily="34" charset="-18"/>
              </a:rPr>
              <a:t>SciNET</a:t>
            </a:r>
            <a:r>
              <a:rPr lang="cs-CZ" sz="1400" b="1" dirty="0">
                <a:latin typeface="Usual" panose="020B0603030403020204" pitchFamily="34" charset="-18"/>
              </a:rPr>
              <a:t>.</a:t>
            </a:r>
          </a:p>
          <a:p>
            <a:endParaRPr lang="cs-CZ" sz="1400" b="1" dirty="0">
              <a:latin typeface="Usual" panose="020B0603030403020204" pitchFamily="34" charset="-18"/>
            </a:endParaRPr>
          </a:p>
          <a:p>
            <a:endParaRPr lang="cs-CZ" sz="1400" b="1" dirty="0">
              <a:latin typeface="Usual" panose="020B0603030403020204" pitchFamily="34" charset="-18"/>
            </a:endParaRPr>
          </a:p>
        </p:txBody>
      </p:sp>
      <p:pic>
        <p:nvPicPr>
          <p:cNvPr id="6" name="Obrázek 5" descr="Obsah obrázku logo, Grafika, Písmo, grafický design">
            <a:extLst>
              <a:ext uri="{FF2B5EF4-FFF2-40B4-BE49-F238E27FC236}">
                <a16:creationId xmlns:a16="http://schemas.microsoft.com/office/drawing/2014/main" id="{4DCB2F59-0000-FDFB-BEE6-75AEDEA95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859782"/>
            <a:ext cx="1440160" cy="87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0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981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29" y="280403"/>
            <a:ext cx="1043907" cy="635159"/>
          </a:xfrm>
          <a:prstGeom prst="rect">
            <a:avLst/>
          </a:prstGeom>
        </p:spPr>
      </p:pic>
      <p:cxnSp>
        <p:nvCxnSpPr>
          <p:cNvPr id="8" name="Přímá spojnice 7"/>
          <p:cNvCxnSpPr/>
          <p:nvPr/>
        </p:nvCxnSpPr>
        <p:spPr>
          <a:xfrm>
            <a:off x="3923928" y="4445996"/>
            <a:ext cx="4752528" cy="0"/>
          </a:xfrm>
          <a:prstGeom prst="line">
            <a:avLst/>
          </a:prstGeom>
          <a:ln w="9525" cmpd="sng">
            <a:solidFill>
              <a:srgbClr val="9F2B2B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3923928" y="4439359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latin typeface="Enriqueta" panose="02000000000000000000" pitchFamily="2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2342023"/>
            <a:ext cx="2880320" cy="230425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Usual" panose="020B0603030403020204" pitchFamily="34" charset="-18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380728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 err="1">
                <a:solidFill>
                  <a:schemeClr val="bg1"/>
                </a:solidFill>
                <a:latin typeface="Ladislav" pitchFamily="50" charset="-18"/>
              </a:rPr>
              <a:t>Springer</a:t>
            </a:r>
            <a:r>
              <a:rPr lang="cs-CZ" sz="3200" b="1" dirty="0">
                <a:solidFill>
                  <a:schemeClr val="bg1"/>
                </a:solidFill>
                <a:latin typeface="Ladislav" pitchFamily="50" charset="-18"/>
              </a:rPr>
              <a:t> Link</a:t>
            </a:r>
            <a:br>
              <a:rPr lang="cs-CZ" sz="3200" b="1" dirty="0">
                <a:solidFill>
                  <a:schemeClr val="bg1"/>
                </a:solidFill>
                <a:latin typeface="Ladislav" pitchFamily="50" charset="-18"/>
              </a:rPr>
            </a:br>
            <a:endParaRPr lang="cs-CZ" sz="3200" b="1" dirty="0">
              <a:solidFill>
                <a:schemeClr val="bg1"/>
              </a:solidFill>
              <a:latin typeface="Ladislav" pitchFamily="50" charset="-18"/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107A26F8-38E1-82ED-CE67-9CD73BEEB8BD}"/>
              </a:ext>
            </a:extLst>
          </p:cNvPr>
          <p:cNvSpPr txBox="1">
            <a:spLocks/>
          </p:cNvSpPr>
          <p:nvPr/>
        </p:nvSpPr>
        <p:spPr>
          <a:xfrm>
            <a:off x="380728" y="2319722"/>
            <a:ext cx="2880320" cy="230425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Usual" panose="020B0603030403020204" pitchFamily="34" charset="-18"/>
            </a:endParaRP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60148180-9D3C-410C-1229-0F52D5717C1D}"/>
              </a:ext>
            </a:extLst>
          </p:cNvPr>
          <p:cNvSpPr/>
          <p:nvPr/>
        </p:nvSpPr>
        <p:spPr>
          <a:xfrm>
            <a:off x="985900" y="2403778"/>
            <a:ext cx="1987624" cy="19275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8000" dirty="0">
              <a:solidFill>
                <a:schemeClr val="accent6"/>
              </a:solidFill>
              <a:latin typeface="Ladislav-Bold" panose="02000000000000000000" pitchFamily="50" charset="-18"/>
            </a:endParaRPr>
          </a:p>
        </p:txBody>
      </p:sp>
      <p:sp>
        <p:nvSpPr>
          <p:cNvPr id="19" name="Zástupný symbol pro obsah 2">
            <a:extLst>
              <a:ext uri="{FF2B5EF4-FFF2-40B4-BE49-F238E27FC236}">
                <a16:creationId xmlns:a16="http://schemas.microsoft.com/office/drawing/2014/main" id="{D066CFDD-897D-67A8-5A23-A244AB5A3F66}"/>
              </a:ext>
            </a:extLst>
          </p:cNvPr>
          <p:cNvSpPr txBox="1">
            <a:spLocks/>
          </p:cNvSpPr>
          <p:nvPr/>
        </p:nvSpPr>
        <p:spPr>
          <a:xfrm>
            <a:off x="4074841" y="1593645"/>
            <a:ext cx="4608512" cy="3026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 err="1">
                <a:latin typeface="Usual" panose="020B0603030403020204" pitchFamily="34" charset="-18"/>
              </a:rPr>
              <a:t>SpringeLink</a:t>
            </a:r>
            <a:r>
              <a:rPr lang="cs-CZ" sz="1400" b="1" dirty="0">
                <a:latin typeface="Usual" panose="020B0603030403020204" pitchFamily="34" charset="-18"/>
              </a:rPr>
              <a:t> je nejkomplexnější online kolekcí časopisů, knih a referenčních materiálů </a:t>
            </a:r>
            <a:br>
              <a:rPr lang="cs-CZ" sz="1400" b="1" dirty="0">
                <a:latin typeface="Usual" panose="020B0603030403020204" pitchFamily="34" charset="-18"/>
              </a:rPr>
            </a:br>
            <a:r>
              <a:rPr lang="cs-CZ" sz="1400" b="1" dirty="0">
                <a:latin typeface="Usual" panose="020B0603030403020204" pitchFamily="34" charset="-18"/>
              </a:rPr>
              <a:t>z oblasti vědy, techniky a medicíny z produkce vydavatelství </a:t>
            </a:r>
            <a:r>
              <a:rPr lang="cs-CZ" sz="1400" b="1" dirty="0" err="1">
                <a:latin typeface="Usual" panose="020B0603030403020204" pitchFamily="34" charset="-18"/>
              </a:rPr>
              <a:t>Springer</a:t>
            </a:r>
            <a:r>
              <a:rPr lang="cs-CZ" sz="1400" b="1" dirty="0">
                <a:latin typeface="Usual" panose="020B0603030403020204" pitchFamily="34" charset="-18"/>
              </a:rPr>
              <a:t> a dceřiných společností. Licence pro SU poskytuje přístup do </a:t>
            </a:r>
            <a:r>
              <a:rPr lang="cs-CZ" sz="1400" b="1" dirty="0" err="1">
                <a:latin typeface="Usual" panose="020B0603030403020204" pitchFamily="34" charset="-18"/>
              </a:rPr>
              <a:t>Complete</a:t>
            </a:r>
            <a:r>
              <a:rPr lang="cs-CZ" sz="1400" b="1" dirty="0">
                <a:latin typeface="Usual" panose="020B0603030403020204" pitchFamily="34" charset="-18"/>
              </a:rPr>
              <a:t> </a:t>
            </a:r>
            <a:r>
              <a:rPr lang="cs-CZ" sz="1400" b="1" dirty="0" err="1">
                <a:latin typeface="Usual" panose="020B0603030403020204" pitchFamily="34" charset="-18"/>
              </a:rPr>
              <a:t>Collection</a:t>
            </a:r>
            <a:r>
              <a:rPr lang="cs-CZ" sz="1400" b="1" dirty="0">
                <a:latin typeface="Usual" panose="020B0603030403020204" pitchFamily="34" charset="-18"/>
              </a:rPr>
              <a:t>, obsahující plné texty časopisů od roku 1997 do současnosti. Mimo to databáze obsahuje také knihy, časopisy, články a jiné dokumenty s volným přístupem.</a:t>
            </a:r>
          </a:p>
          <a:p>
            <a:endParaRPr lang="cs-CZ" sz="1400" b="1" dirty="0">
              <a:latin typeface="Usual" panose="020B0603030403020204" pitchFamily="34" charset="-18"/>
            </a:endParaRPr>
          </a:p>
          <a:p>
            <a:endParaRPr lang="cs-CZ" sz="1400" b="1" dirty="0">
              <a:latin typeface="Usual" panose="020B0603030403020204" pitchFamily="34" charset="-18"/>
            </a:endParaRPr>
          </a:p>
          <a:p>
            <a:endParaRPr lang="cs-CZ" sz="1400" b="1" dirty="0">
              <a:latin typeface="Usual" panose="020B0603030403020204" pitchFamily="34" charset="-18"/>
            </a:endParaRPr>
          </a:p>
        </p:txBody>
      </p:sp>
      <p:pic>
        <p:nvPicPr>
          <p:cNvPr id="7" name="Obrázek 6" descr="Obsah obrázku logo, Písmo, text, klipart&#10;&#10;Popis byl vytvořen automaticky">
            <a:extLst>
              <a:ext uri="{FF2B5EF4-FFF2-40B4-BE49-F238E27FC236}">
                <a16:creationId xmlns:a16="http://schemas.microsoft.com/office/drawing/2014/main" id="{60A70E31-5776-4A21-24AA-18B568C4BC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4640" r="12414" b="2960"/>
          <a:stretch/>
        </p:blipFill>
        <p:spPr>
          <a:xfrm>
            <a:off x="1259632" y="2859782"/>
            <a:ext cx="1480540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6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981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29" y="280403"/>
            <a:ext cx="1043907" cy="635159"/>
          </a:xfrm>
          <a:prstGeom prst="rect">
            <a:avLst/>
          </a:prstGeom>
        </p:spPr>
      </p:pic>
      <p:cxnSp>
        <p:nvCxnSpPr>
          <p:cNvPr id="8" name="Přímá spojnice 7"/>
          <p:cNvCxnSpPr/>
          <p:nvPr/>
        </p:nvCxnSpPr>
        <p:spPr>
          <a:xfrm>
            <a:off x="3923928" y="4445996"/>
            <a:ext cx="4752528" cy="0"/>
          </a:xfrm>
          <a:prstGeom prst="line">
            <a:avLst/>
          </a:prstGeom>
          <a:ln w="9525" cmpd="sng">
            <a:solidFill>
              <a:srgbClr val="9F2B2B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3923928" y="4439359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latin typeface="Enriqueta" panose="02000000000000000000" pitchFamily="2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2342023"/>
            <a:ext cx="2880320" cy="230425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Usual" panose="020B0603030403020204" pitchFamily="34" charset="-18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380728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>
                <a:solidFill>
                  <a:schemeClr val="bg1"/>
                </a:solidFill>
                <a:latin typeface="Ladislav" pitchFamily="50" charset="-18"/>
              </a:rPr>
              <a:t>Citační databáze:</a:t>
            </a:r>
          </a:p>
          <a:p>
            <a:pPr algn="l"/>
            <a:r>
              <a:rPr lang="cs-CZ" sz="3200" b="1" dirty="0">
                <a:solidFill>
                  <a:schemeClr val="bg1"/>
                </a:solidFill>
                <a:latin typeface="Ladislav" pitchFamily="50" charset="-18"/>
              </a:rPr>
              <a:t>Web </a:t>
            </a:r>
            <a:r>
              <a:rPr lang="cs-CZ" sz="3200" b="1" dirty="0" err="1">
                <a:solidFill>
                  <a:schemeClr val="bg1"/>
                </a:solidFill>
                <a:latin typeface="Ladislav" pitchFamily="50" charset="-18"/>
              </a:rPr>
              <a:t>of</a:t>
            </a:r>
            <a:r>
              <a:rPr lang="cs-CZ" sz="3200" b="1" dirty="0">
                <a:solidFill>
                  <a:schemeClr val="bg1"/>
                </a:solidFill>
                <a:latin typeface="Ladislav" pitchFamily="50" charset="-18"/>
              </a:rPr>
              <a:t> Science</a:t>
            </a:r>
            <a:br>
              <a:rPr lang="cs-CZ" sz="3200" b="1" dirty="0">
                <a:solidFill>
                  <a:schemeClr val="bg1"/>
                </a:solidFill>
                <a:latin typeface="Ladislav" pitchFamily="50" charset="-18"/>
              </a:rPr>
            </a:br>
            <a:endParaRPr lang="cs-CZ" sz="3200" b="1" dirty="0">
              <a:solidFill>
                <a:schemeClr val="bg1"/>
              </a:solidFill>
              <a:latin typeface="Ladislav" pitchFamily="50" charset="-18"/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107A26F8-38E1-82ED-CE67-9CD73BEEB8BD}"/>
              </a:ext>
            </a:extLst>
          </p:cNvPr>
          <p:cNvSpPr txBox="1">
            <a:spLocks/>
          </p:cNvSpPr>
          <p:nvPr/>
        </p:nvSpPr>
        <p:spPr>
          <a:xfrm>
            <a:off x="380728" y="2319722"/>
            <a:ext cx="2880320" cy="230425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Usual" panose="020B0603030403020204" pitchFamily="34" charset="-18"/>
            </a:endParaRP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60148180-9D3C-410C-1229-0F52D5717C1D}"/>
              </a:ext>
            </a:extLst>
          </p:cNvPr>
          <p:cNvSpPr/>
          <p:nvPr/>
        </p:nvSpPr>
        <p:spPr>
          <a:xfrm>
            <a:off x="985900" y="2403778"/>
            <a:ext cx="1987624" cy="19275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8000" dirty="0">
              <a:solidFill>
                <a:schemeClr val="accent6"/>
              </a:solidFill>
              <a:latin typeface="Ladislav-Bold" panose="02000000000000000000" pitchFamily="50" charset="-18"/>
            </a:endParaRPr>
          </a:p>
        </p:txBody>
      </p:sp>
      <p:sp>
        <p:nvSpPr>
          <p:cNvPr id="19" name="Zástupný symbol pro obsah 2">
            <a:extLst>
              <a:ext uri="{FF2B5EF4-FFF2-40B4-BE49-F238E27FC236}">
                <a16:creationId xmlns:a16="http://schemas.microsoft.com/office/drawing/2014/main" id="{D066CFDD-897D-67A8-5A23-A244AB5A3F66}"/>
              </a:ext>
            </a:extLst>
          </p:cNvPr>
          <p:cNvSpPr txBox="1">
            <a:spLocks/>
          </p:cNvSpPr>
          <p:nvPr/>
        </p:nvSpPr>
        <p:spPr>
          <a:xfrm>
            <a:off x="4062885" y="1239602"/>
            <a:ext cx="4680520" cy="35171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AutoNum type="arabicPeriod"/>
            </a:pPr>
            <a:endParaRPr lang="cs-CZ" sz="1400" b="1" dirty="0">
              <a:solidFill>
                <a:srgbClr val="000000"/>
              </a:solidFill>
              <a:latin typeface="Usual" panose="020B0603030403020204" pitchFamily="34" charset="-18"/>
            </a:endParaRPr>
          </a:p>
          <a:p>
            <a:r>
              <a:rPr lang="cs-CZ" sz="1400" b="1" dirty="0">
                <a:latin typeface="Usual" panose="020B0603030403020204" pitchFamily="34" charset="-18"/>
              </a:rPr>
              <a:t>Citační databáze neboli také citační rejstříky jsou odborné </a:t>
            </a:r>
            <a:r>
              <a:rPr lang="cs-CZ" sz="1400" b="1" dirty="0" err="1">
                <a:latin typeface="Usual" panose="020B0603030403020204" pitchFamily="34" charset="-18"/>
              </a:rPr>
              <a:t>bibliometrické</a:t>
            </a:r>
            <a:r>
              <a:rPr lang="cs-CZ" sz="1400" b="1" dirty="0">
                <a:latin typeface="Usual" panose="020B0603030403020204" pitchFamily="34" charset="-18"/>
              </a:rPr>
              <a:t> a </a:t>
            </a:r>
            <a:r>
              <a:rPr lang="cs-CZ" sz="1400" b="1" dirty="0" err="1">
                <a:latin typeface="Usual" panose="020B0603030403020204" pitchFamily="34" charset="-18"/>
              </a:rPr>
              <a:t>scientometrické</a:t>
            </a:r>
            <a:r>
              <a:rPr lang="cs-CZ" sz="1400" b="1" dirty="0">
                <a:latin typeface="Usual" panose="020B0603030403020204" pitchFamily="34" charset="-18"/>
              </a:rPr>
              <a:t> nástroje, které sledují a vyhodnocují citační ohlasy na publikované vědecké práce. </a:t>
            </a:r>
          </a:p>
          <a:p>
            <a:endParaRPr lang="cs-CZ" sz="1400" b="1" dirty="0">
              <a:latin typeface="Usual" panose="020B0603030403020204" pitchFamily="34" charset="-18"/>
            </a:endParaRPr>
          </a:p>
          <a:p>
            <a:r>
              <a:rPr lang="cs-CZ" sz="1400" b="1" dirty="0">
                <a:latin typeface="Usual" panose="020B0603030403020204" pitchFamily="34" charset="-18"/>
              </a:rPr>
              <a:t>Poskytuje přístup celkově  k 7 databázím.</a:t>
            </a:r>
          </a:p>
          <a:p>
            <a:endParaRPr lang="cs-CZ" sz="1400" b="1" dirty="0">
              <a:latin typeface="Usual" panose="020B0603030403020204" pitchFamily="34" charset="-18"/>
            </a:endParaRPr>
          </a:p>
          <a:p>
            <a:r>
              <a:rPr lang="cs-CZ" sz="1400" b="1" dirty="0">
                <a:latin typeface="Usual" panose="020B0603030403020204" pitchFamily="34" charset="-18"/>
              </a:rPr>
              <a:t>Obsah této databáze zahrnuje více než 10 000 nejvýznamnějších odborných časopisů </a:t>
            </a:r>
            <a:br>
              <a:rPr lang="cs-CZ" sz="1400" b="1" dirty="0">
                <a:latin typeface="Usual" panose="020B0603030403020204" pitchFamily="34" charset="-18"/>
              </a:rPr>
            </a:br>
            <a:r>
              <a:rPr lang="cs-CZ" sz="1400" b="1" dirty="0">
                <a:latin typeface="Usual" panose="020B0603030403020204" pitchFamily="34" charset="-18"/>
              </a:rPr>
              <a:t>z celého světa.</a:t>
            </a:r>
          </a:p>
          <a:p>
            <a:endParaRPr lang="cs-CZ" sz="1400" b="1" dirty="0">
              <a:latin typeface="Usual" panose="020B0603030403020204" pitchFamily="34" charset="-18"/>
            </a:endParaRPr>
          </a:p>
          <a:p>
            <a:endParaRPr lang="cs-CZ" sz="1400" dirty="0">
              <a:latin typeface="Usual" panose="020B0603030403020204" pitchFamily="34" charset="-18"/>
            </a:endParaRPr>
          </a:p>
        </p:txBody>
      </p:sp>
      <p:pic>
        <p:nvPicPr>
          <p:cNvPr id="6" name="Obrázek 5" descr="Obsah obrázku Grafika, Barevnost, grafický design, umění&#10;&#10;Popis byl vytvořen automaticky">
            <a:extLst>
              <a:ext uri="{FF2B5EF4-FFF2-40B4-BE49-F238E27FC236}">
                <a16:creationId xmlns:a16="http://schemas.microsoft.com/office/drawing/2014/main" id="{C90BB801-492B-1238-8127-0EC0B1602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787774"/>
            <a:ext cx="1087716" cy="119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7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981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29" y="280403"/>
            <a:ext cx="1043907" cy="635159"/>
          </a:xfrm>
          <a:prstGeom prst="rect">
            <a:avLst/>
          </a:prstGeom>
        </p:spPr>
      </p:pic>
      <p:cxnSp>
        <p:nvCxnSpPr>
          <p:cNvPr id="8" name="Přímá spojnice 7"/>
          <p:cNvCxnSpPr/>
          <p:nvPr/>
        </p:nvCxnSpPr>
        <p:spPr>
          <a:xfrm>
            <a:off x="3923928" y="4445996"/>
            <a:ext cx="4752528" cy="0"/>
          </a:xfrm>
          <a:prstGeom prst="line">
            <a:avLst/>
          </a:prstGeom>
          <a:ln w="9525" cmpd="sng">
            <a:solidFill>
              <a:srgbClr val="9F2B2B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3923928" y="4439359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latin typeface="Enriqueta" panose="02000000000000000000" pitchFamily="2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2342023"/>
            <a:ext cx="2880320" cy="230425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Usual" panose="020B0603030403020204" pitchFamily="34" charset="-18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380728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>
                <a:solidFill>
                  <a:schemeClr val="bg1"/>
                </a:solidFill>
                <a:latin typeface="Ladislav" pitchFamily="50" charset="-18"/>
              </a:rPr>
              <a:t>Citační databáze:</a:t>
            </a:r>
          </a:p>
          <a:p>
            <a:pPr algn="l"/>
            <a:r>
              <a:rPr lang="cs-CZ" sz="3200" b="1" dirty="0" err="1">
                <a:solidFill>
                  <a:schemeClr val="bg1"/>
                </a:solidFill>
                <a:latin typeface="Ladislav" pitchFamily="50" charset="-18"/>
              </a:rPr>
              <a:t>Scopus</a:t>
            </a:r>
            <a:br>
              <a:rPr lang="cs-CZ" sz="3200" b="1" dirty="0">
                <a:solidFill>
                  <a:schemeClr val="bg1"/>
                </a:solidFill>
                <a:latin typeface="Ladislav" pitchFamily="50" charset="-18"/>
              </a:rPr>
            </a:br>
            <a:endParaRPr lang="cs-CZ" sz="3200" b="1" dirty="0">
              <a:solidFill>
                <a:schemeClr val="bg1"/>
              </a:solidFill>
              <a:latin typeface="Ladislav" pitchFamily="50" charset="-18"/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107A26F8-38E1-82ED-CE67-9CD73BEEB8BD}"/>
              </a:ext>
            </a:extLst>
          </p:cNvPr>
          <p:cNvSpPr txBox="1">
            <a:spLocks/>
          </p:cNvSpPr>
          <p:nvPr/>
        </p:nvSpPr>
        <p:spPr>
          <a:xfrm>
            <a:off x="380728" y="2319722"/>
            <a:ext cx="2880320" cy="230425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Usual" panose="020B0603030403020204" pitchFamily="34" charset="-18"/>
            </a:endParaRP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60148180-9D3C-410C-1229-0F52D5717C1D}"/>
              </a:ext>
            </a:extLst>
          </p:cNvPr>
          <p:cNvSpPr/>
          <p:nvPr/>
        </p:nvSpPr>
        <p:spPr>
          <a:xfrm>
            <a:off x="985900" y="2403778"/>
            <a:ext cx="1987624" cy="19275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8000" dirty="0">
              <a:solidFill>
                <a:schemeClr val="accent6"/>
              </a:solidFill>
              <a:latin typeface="Ladislav-Bold" panose="02000000000000000000" pitchFamily="50" charset="-18"/>
            </a:endParaRPr>
          </a:p>
        </p:txBody>
      </p:sp>
      <p:sp>
        <p:nvSpPr>
          <p:cNvPr id="19" name="Zástupný symbol pro obsah 2">
            <a:extLst>
              <a:ext uri="{FF2B5EF4-FFF2-40B4-BE49-F238E27FC236}">
                <a16:creationId xmlns:a16="http://schemas.microsoft.com/office/drawing/2014/main" id="{D066CFDD-897D-67A8-5A23-A244AB5A3F66}"/>
              </a:ext>
            </a:extLst>
          </p:cNvPr>
          <p:cNvSpPr txBox="1">
            <a:spLocks/>
          </p:cNvSpPr>
          <p:nvPr/>
        </p:nvSpPr>
        <p:spPr>
          <a:xfrm>
            <a:off x="4067944" y="931826"/>
            <a:ext cx="4608512" cy="35171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AutoNum type="arabicPeriod"/>
            </a:pPr>
            <a:endParaRPr lang="cs-CZ" sz="1400" b="1" dirty="0">
              <a:solidFill>
                <a:srgbClr val="000000"/>
              </a:solidFill>
              <a:latin typeface="Usual" panose="020B0603030403020204" pitchFamily="34" charset="-18"/>
            </a:endParaRPr>
          </a:p>
          <a:p>
            <a:r>
              <a:rPr lang="cs-CZ" sz="1400" b="1" dirty="0" err="1">
                <a:latin typeface="Usual" panose="020B0603030403020204" pitchFamily="34" charset="-18"/>
              </a:rPr>
              <a:t>Scopus</a:t>
            </a:r>
            <a:r>
              <a:rPr lang="cs-CZ" sz="1400" b="1" dirty="0">
                <a:latin typeface="Usual" panose="020B0603030403020204" pitchFamily="34" charset="-18"/>
              </a:rPr>
              <a:t> je multioborová abstraktová a citační databáze odborné recenzované literatury  společnosti </a:t>
            </a:r>
            <a:r>
              <a:rPr lang="cs-CZ" sz="1400" b="1" dirty="0" err="1">
                <a:latin typeface="Usual" panose="020B0603030403020204" pitchFamily="34" charset="-18"/>
              </a:rPr>
              <a:t>Elsevier</a:t>
            </a:r>
            <a:r>
              <a:rPr lang="cs-CZ" sz="1400" b="1" dirty="0">
                <a:latin typeface="Usual" panose="020B0603030403020204" pitchFamily="34" charset="-18"/>
              </a:rPr>
              <a:t> jako konkurence k starší databázi Web </a:t>
            </a:r>
            <a:r>
              <a:rPr lang="cs-CZ" sz="1400" b="1" dirty="0" err="1">
                <a:latin typeface="Usual" panose="020B0603030403020204" pitchFamily="34" charset="-18"/>
              </a:rPr>
              <a:t>of</a:t>
            </a:r>
            <a:r>
              <a:rPr lang="cs-CZ" sz="1400" b="1" dirty="0">
                <a:latin typeface="Usual" panose="020B0603030403020204" pitchFamily="34" charset="-18"/>
              </a:rPr>
              <a:t> Science. </a:t>
            </a:r>
          </a:p>
          <a:p>
            <a:endParaRPr lang="cs-CZ" sz="1400" b="1" dirty="0">
              <a:latin typeface="Usual" panose="020B0603030403020204" pitchFamily="34" charset="-18"/>
            </a:endParaRPr>
          </a:p>
          <a:p>
            <a:r>
              <a:rPr lang="cs-CZ" sz="1400" b="1" dirty="0">
                <a:latin typeface="Usual" panose="020B0603030403020204" pitchFamily="34" charset="-18"/>
              </a:rPr>
              <a:t>Obsahuje abstrakty a záznamy z více než </a:t>
            </a:r>
            <a:br>
              <a:rPr lang="cs-CZ" sz="1400" b="1" dirty="0">
                <a:latin typeface="Usual" panose="020B0603030403020204" pitchFamily="34" charset="-18"/>
              </a:rPr>
            </a:br>
            <a:r>
              <a:rPr lang="cs-CZ" sz="1400" b="1" dirty="0">
                <a:latin typeface="Usual" panose="020B0603030403020204" pitchFamily="34" charset="-18"/>
              </a:rPr>
              <a:t>40 000 recenzovaných časopisů od více než 11 000 vydavatelů po celém světě.</a:t>
            </a:r>
          </a:p>
          <a:p>
            <a:endParaRPr lang="cs-CZ" sz="1400" b="1" dirty="0">
              <a:latin typeface="Usual" panose="020B0603030403020204" pitchFamily="34" charset="-18"/>
            </a:endParaRPr>
          </a:p>
          <a:p>
            <a:r>
              <a:rPr lang="cs-CZ" sz="1400" b="1" dirty="0">
                <a:latin typeface="Usual" panose="020B0603030403020204" pitchFamily="34" charset="-18"/>
              </a:rPr>
              <a:t>Databáze </a:t>
            </a:r>
            <a:r>
              <a:rPr lang="cs-CZ" sz="1400" b="1" dirty="0" err="1">
                <a:latin typeface="Usual" panose="020B0603030403020204" pitchFamily="34" charset="-18"/>
              </a:rPr>
              <a:t>Scopus</a:t>
            </a:r>
            <a:r>
              <a:rPr lang="cs-CZ" sz="1400" b="1" dirty="0">
                <a:latin typeface="Usual" panose="020B0603030403020204" pitchFamily="34" charset="-18"/>
              </a:rPr>
              <a:t> nabízí také pokročilé vyhledávání a </a:t>
            </a:r>
            <a:r>
              <a:rPr lang="cs-CZ" sz="1400" b="1" dirty="0" err="1">
                <a:latin typeface="Usual" panose="020B0603030403020204" pitchFamily="34" charset="-18"/>
              </a:rPr>
              <a:t>scientometrické</a:t>
            </a:r>
            <a:r>
              <a:rPr lang="cs-CZ" sz="1400" b="1" dirty="0">
                <a:latin typeface="Usual" panose="020B0603030403020204" pitchFamily="34" charset="-18"/>
              </a:rPr>
              <a:t> nástroje pro hodnocení vědy a výzkumu.</a:t>
            </a:r>
          </a:p>
        </p:txBody>
      </p:sp>
      <p:pic>
        <p:nvPicPr>
          <p:cNvPr id="7" name="Obrázek 6" descr="Obsah obrázku Písmo, Grafika, typografie, logo&#10;&#10;Popis byl vytvořen automaticky">
            <a:extLst>
              <a:ext uri="{FF2B5EF4-FFF2-40B4-BE49-F238E27FC236}">
                <a16:creationId xmlns:a16="http://schemas.microsoft.com/office/drawing/2014/main" id="{C2B19043-D1DA-1B81-D3AC-27344ABF4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147814"/>
            <a:ext cx="1677283" cy="53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5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263621" y="272302"/>
            <a:ext cx="8640960" cy="4608512"/>
          </a:xfrm>
          <a:prstGeom prst="rect">
            <a:avLst/>
          </a:prstGeom>
          <a:solidFill>
            <a:srgbClr val="981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2342023"/>
            <a:ext cx="2880320" cy="230425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Usual" panose="020B0603030403020204" pitchFamily="34" charset="-18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1223628" y="2211710"/>
            <a:ext cx="6696744" cy="102181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chemeClr val="bg1"/>
                </a:solidFill>
                <a:latin typeface="Ladislav" pitchFamily="50" charset="-18"/>
              </a:rPr>
              <a:t>Umělá inteligence</a:t>
            </a:r>
          </a:p>
          <a:p>
            <a:r>
              <a:rPr lang="cs-CZ" sz="3200" b="1" dirty="0">
                <a:solidFill>
                  <a:schemeClr val="bg1"/>
                </a:solidFill>
                <a:latin typeface="Ladislav" pitchFamily="50" charset="-18"/>
              </a:rPr>
              <a:t>(AI – </a:t>
            </a:r>
            <a:r>
              <a:rPr lang="cs-CZ" sz="3200" b="1" dirty="0" err="1">
                <a:solidFill>
                  <a:schemeClr val="bg1"/>
                </a:solidFill>
                <a:latin typeface="Ladislav" pitchFamily="50" charset="-18"/>
              </a:rPr>
              <a:t>Artificial</a:t>
            </a:r>
            <a:r>
              <a:rPr lang="cs-CZ" sz="3200" b="1">
                <a:solidFill>
                  <a:schemeClr val="bg1"/>
                </a:solidFill>
                <a:latin typeface="Ladislav" pitchFamily="50" charset="-18"/>
              </a:rPr>
              <a:t> inteligence)</a:t>
            </a:r>
            <a:endParaRPr lang="cs-CZ" sz="3200" b="1" dirty="0">
              <a:solidFill>
                <a:schemeClr val="bg1"/>
              </a:solidFill>
              <a:latin typeface="Ladislav" pitchFamily="50" charset="-18"/>
            </a:endParaRPr>
          </a:p>
        </p:txBody>
      </p:sp>
      <p:pic>
        <p:nvPicPr>
          <p:cNvPr id="7" name="Obrázek 6" descr="Obsah obrázku text, logo, Písmo, Grafika&#10;&#10;Popis byl vytvořen automaticky">
            <a:extLst>
              <a:ext uri="{FF2B5EF4-FFF2-40B4-BE49-F238E27FC236}">
                <a16:creationId xmlns:a16="http://schemas.microsoft.com/office/drawing/2014/main" id="{E81B4FB4-F0CF-78F1-7974-8E698B6E1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831" y="267494"/>
            <a:ext cx="1522649" cy="105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0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46145"/>
            <a:ext cx="7200800" cy="507703"/>
          </a:xfrm>
          <a:noFill/>
          <a:ln>
            <a:noFill/>
          </a:ln>
        </p:spPr>
        <p:txBody>
          <a:bodyPr anchor="t">
            <a:noAutofit/>
          </a:bodyPr>
          <a:lstStyle/>
          <a:p>
            <a:pPr algn="l"/>
            <a:r>
              <a:rPr lang="cs-CZ" sz="2400" dirty="0">
                <a:solidFill>
                  <a:srgbClr val="981E3A"/>
                </a:solidFill>
                <a:latin typeface="Ladislav" pitchFamily="50" charset="-18"/>
              </a:rPr>
              <a:t>AI – </a:t>
            </a:r>
            <a:r>
              <a:rPr lang="cs-CZ" sz="2400" dirty="0" err="1">
                <a:solidFill>
                  <a:srgbClr val="981E3A"/>
                </a:solidFill>
                <a:latin typeface="Ladislav" pitchFamily="50" charset="-18"/>
              </a:rPr>
              <a:t>Artificial</a:t>
            </a:r>
            <a:r>
              <a:rPr lang="cs-CZ" sz="2400" dirty="0">
                <a:solidFill>
                  <a:srgbClr val="981E3A"/>
                </a:solidFill>
                <a:latin typeface="Ladislav" pitchFamily="50" charset="-18"/>
              </a:rPr>
              <a:t> Inteligence – Umělá inteligence: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23" y="280403"/>
            <a:ext cx="1043913" cy="635163"/>
          </a:xfrm>
          <a:prstGeom prst="rect">
            <a:avLst/>
          </a:prstGeom>
        </p:spPr>
      </p:pic>
      <p:cxnSp>
        <p:nvCxnSpPr>
          <p:cNvPr id="8" name="Přímá spojnice 7"/>
          <p:cNvCxnSpPr/>
          <p:nvPr/>
        </p:nvCxnSpPr>
        <p:spPr>
          <a:xfrm>
            <a:off x="251520" y="4441534"/>
            <a:ext cx="8424936" cy="0"/>
          </a:xfrm>
          <a:prstGeom prst="line">
            <a:avLst/>
          </a:prstGeom>
          <a:ln w="9525" cmpd="sng">
            <a:solidFill>
              <a:srgbClr val="981E3A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4946590" y="4439359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latin typeface="Enriqueta" panose="02000000000000000000" pitchFamily="2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347613"/>
            <a:ext cx="7344816" cy="2988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100" b="1" dirty="0"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1100" b="1" dirty="0"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200" dirty="0"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1200" dirty="0"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200" dirty="0"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251520" y="1059582"/>
            <a:ext cx="7488832" cy="0"/>
          </a:xfrm>
          <a:prstGeom prst="line">
            <a:avLst/>
          </a:prstGeom>
          <a:ln w="9525" cmpd="sng">
            <a:solidFill>
              <a:srgbClr val="9F2B2B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D3170580-8E51-9E20-99C3-9A47CA7A1221}"/>
              </a:ext>
            </a:extLst>
          </p:cNvPr>
          <p:cNvSpPr txBox="1"/>
          <p:nvPr/>
        </p:nvSpPr>
        <p:spPr>
          <a:xfrm>
            <a:off x="539552" y="1621439"/>
            <a:ext cx="460851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● </a:t>
            </a:r>
            <a:r>
              <a:rPr lang="cs-CZ" sz="1400" dirty="0" err="1">
                <a:latin typeface="Usual" panose="020B0603030403020204" pitchFamily="34" charset="-18"/>
              </a:rPr>
              <a:t>ChatGPT</a:t>
            </a:r>
            <a:endParaRPr lang="cs-CZ" sz="1400" dirty="0">
              <a:latin typeface="Usual" panose="020B0603030403020204" pitchFamily="34" charset="-18"/>
            </a:endParaRPr>
          </a:p>
          <a:p>
            <a:r>
              <a:rPr lang="cs-CZ" sz="1400" dirty="0">
                <a:latin typeface="Usual" panose="020B0603030403020204" pitchFamily="34" charset="-18"/>
              </a:rPr>
              <a:t>● DALL-E</a:t>
            </a:r>
          </a:p>
          <a:p>
            <a:r>
              <a:rPr lang="cs-CZ" sz="1400" dirty="0">
                <a:latin typeface="Usual" panose="020B0603030403020204" pitchFamily="34" charset="-18"/>
              </a:rPr>
              <a:t>● </a:t>
            </a:r>
            <a:r>
              <a:rPr lang="cs-CZ" sz="1400" dirty="0" err="1">
                <a:latin typeface="Usual" panose="020B0603030403020204" pitchFamily="34" charset="-18"/>
              </a:rPr>
              <a:t>Stable</a:t>
            </a:r>
            <a:r>
              <a:rPr lang="cs-CZ" sz="1400" dirty="0">
                <a:latin typeface="Usual" panose="020B0603030403020204" pitchFamily="34" charset="-18"/>
              </a:rPr>
              <a:t> </a:t>
            </a:r>
            <a:r>
              <a:rPr lang="cs-CZ" sz="1400" dirty="0" err="1">
                <a:latin typeface="Usual" panose="020B0603030403020204" pitchFamily="34" charset="-18"/>
              </a:rPr>
              <a:t>Diffusion</a:t>
            </a:r>
            <a:endParaRPr lang="cs-CZ" sz="1400" dirty="0">
              <a:latin typeface="Usual" panose="020B0603030403020204" pitchFamily="34" charset="-18"/>
            </a:endParaRPr>
          </a:p>
          <a:p>
            <a:r>
              <a:rPr lang="cs-CZ" sz="1400" dirty="0">
                <a:latin typeface="Usual" panose="020B0603030403020204" pitchFamily="34" charset="-18"/>
              </a:rPr>
              <a:t>● </a:t>
            </a:r>
            <a:r>
              <a:rPr lang="cs-CZ" sz="1400" dirty="0" err="1">
                <a:latin typeface="Usual" panose="020B0603030403020204" pitchFamily="34" charset="-18"/>
              </a:rPr>
              <a:t>Midjourney</a:t>
            </a:r>
            <a:endParaRPr lang="cs-CZ" sz="1400" dirty="0">
              <a:latin typeface="Usual" panose="020B0603030403020204" pitchFamily="34" charset="-18"/>
            </a:endParaRPr>
          </a:p>
          <a:p>
            <a:r>
              <a:rPr lang="cs-CZ" sz="1400" dirty="0">
                <a:latin typeface="Usual" panose="020B0603030403020204" pitchFamily="34" charset="-18"/>
              </a:rPr>
              <a:t>● GPT-4.0</a:t>
            </a:r>
          </a:p>
          <a:p>
            <a:r>
              <a:rPr lang="cs-CZ" sz="1400" dirty="0">
                <a:latin typeface="Usual" panose="020B0603030403020204" pitchFamily="34" charset="-18"/>
              </a:rPr>
              <a:t>● Microsoft Bing Chat</a:t>
            </a:r>
          </a:p>
          <a:p>
            <a:r>
              <a:rPr lang="cs-CZ" sz="1400" dirty="0">
                <a:latin typeface="Usual" panose="020B0603030403020204" pitchFamily="34" charset="-18"/>
              </a:rPr>
              <a:t>● Microsoft Bing Image </a:t>
            </a:r>
            <a:r>
              <a:rPr lang="cs-CZ" sz="1400" dirty="0" err="1">
                <a:latin typeface="Usual" panose="020B0603030403020204" pitchFamily="34" charset="-18"/>
              </a:rPr>
              <a:t>Creator</a:t>
            </a:r>
            <a:endParaRPr lang="cs-CZ" sz="1400" dirty="0">
              <a:latin typeface="Usual" panose="020B0603030403020204" pitchFamily="34" charset="-18"/>
            </a:endParaRPr>
          </a:p>
          <a:p>
            <a:r>
              <a:rPr lang="cs-CZ" sz="1400" dirty="0">
                <a:latin typeface="Usual" panose="020B0603030403020204" pitchFamily="34" charset="-18"/>
              </a:rPr>
              <a:t>● Google Bard</a:t>
            </a:r>
          </a:p>
          <a:p>
            <a:r>
              <a:rPr lang="cs-CZ" sz="1400" dirty="0">
                <a:latin typeface="Usual" panose="020B0603030403020204" pitchFamily="34" charset="-18"/>
              </a:rPr>
              <a:t>● Microsoft 365 </a:t>
            </a:r>
            <a:r>
              <a:rPr lang="cs-CZ" sz="1400" dirty="0" err="1">
                <a:latin typeface="Usual" panose="020B0603030403020204" pitchFamily="34" charset="-18"/>
              </a:rPr>
              <a:t>Copilot</a:t>
            </a:r>
            <a:endParaRPr lang="cs-CZ" sz="1400" dirty="0">
              <a:latin typeface="Usual" panose="020B0603030403020204" pitchFamily="34" charset="-18"/>
            </a:endParaRPr>
          </a:p>
          <a:p>
            <a:r>
              <a:rPr lang="cs-CZ" sz="1400" dirty="0">
                <a:latin typeface="Usual" panose="020B0603030403020204" pitchFamily="34" charset="-18"/>
              </a:rPr>
              <a:t>● Adobe </a:t>
            </a:r>
            <a:r>
              <a:rPr lang="cs-CZ" sz="1400" dirty="0" err="1">
                <a:latin typeface="Usual" panose="020B0603030403020204" pitchFamily="34" charset="-18"/>
              </a:rPr>
              <a:t>Firefly</a:t>
            </a:r>
            <a:endParaRPr lang="cs-CZ" sz="1400" dirty="0">
              <a:latin typeface="Usual" panose="020B0603030403020204" pitchFamily="34" charset="-18"/>
            </a:endParaRP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6A15345B-6BE1-07E1-B8CB-A172764DD8C9}"/>
              </a:ext>
            </a:extLst>
          </p:cNvPr>
          <p:cNvSpPr/>
          <p:nvPr/>
        </p:nvSpPr>
        <p:spPr>
          <a:xfrm>
            <a:off x="3635896" y="2209411"/>
            <a:ext cx="1368152" cy="93610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BF3B197-9248-969D-A66A-318CB2529644}"/>
              </a:ext>
            </a:extLst>
          </p:cNvPr>
          <p:cNvSpPr txBox="1"/>
          <p:nvPr/>
        </p:nvSpPr>
        <p:spPr>
          <a:xfrm>
            <a:off x="5380333" y="2406851"/>
            <a:ext cx="25040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0" i="0" u="none" strike="noStrike" baseline="0" dirty="0">
                <a:latin typeface="Usual" panose="020B0603030403020204" pitchFamily="34" charset="-18"/>
              </a:rPr>
              <a:t>Velké jazykové modely</a:t>
            </a:r>
          </a:p>
          <a:p>
            <a:pPr algn="ctr"/>
            <a:r>
              <a:rPr lang="cs-CZ" sz="1400" b="0" i="0" u="none" strike="noStrike" baseline="0" dirty="0">
                <a:latin typeface="Usual" panose="020B0603030403020204" pitchFamily="34" charset="-18"/>
              </a:rPr>
              <a:t>(</a:t>
            </a:r>
            <a:r>
              <a:rPr lang="cs-CZ" sz="1400" b="0" i="0" u="none" strike="noStrike" baseline="0" dirty="0" err="1">
                <a:latin typeface="Usual" panose="020B0603030403020204" pitchFamily="34" charset="-18"/>
              </a:rPr>
              <a:t>large</a:t>
            </a:r>
            <a:r>
              <a:rPr lang="cs-CZ" sz="1400" b="0" i="0" u="none" strike="noStrike" baseline="0" dirty="0">
                <a:latin typeface="Usual" panose="020B0603030403020204" pitchFamily="34" charset="-18"/>
              </a:rPr>
              <a:t> </a:t>
            </a:r>
            <a:r>
              <a:rPr lang="cs-CZ" sz="1400" b="0" i="0" u="none" strike="noStrike" baseline="0" dirty="0" err="1">
                <a:latin typeface="Usual" panose="020B0603030403020204" pitchFamily="34" charset="-18"/>
              </a:rPr>
              <a:t>language</a:t>
            </a:r>
            <a:r>
              <a:rPr lang="cs-CZ" sz="1400" b="0" i="0" u="none" strike="noStrike" baseline="0" dirty="0">
                <a:latin typeface="Usual" panose="020B0603030403020204" pitchFamily="34" charset="-18"/>
              </a:rPr>
              <a:t> </a:t>
            </a:r>
            <a:r>
              <a:rPr lang="cs-CZ" sz="1400" b="0" i="0" u="none" strike="noStrike" baseline="0" dirty="0" err="1">
                <a:latin typeface="Usual" panose="020B0603030403020204" pitchFamily="34" charset="-18"/>
              </a:rPr>
              <a:t>models</a:t>
            </a:r>
            <a:r>
              <a:rPr lang="cs-CZ" sz="1400" b="0" i="0" u="none" strike="noStrike" baseline="0" dirty="0">
                <a:latin typeface="Usual" panose="020B0603030403020204" pitchFamily="34" charset="-18"/>
              </a:rPr>
              <a:t>,</a:t>
            </a:r>
          </a:p>
          <a:p>
            <a:pPr algn="ctr"/>
            <a:r>
              <a:rPr lang="cs-CZ" sz="1400" b="0" i="0" u="none" strike="noStrike" baseline="0" dirty="0">
                <a:latin typeface="Usual" panose="020B0603030403020204" pitchFamily="34" charset="-18"/>
              </a:rPr>
              <a:t>LLM)</a:t>
            </a:r>
            <a:endParaRPr lang="cs-CZ" sz="1400" dirty="0">
              <a:latin typeface="Usual" panose="020B0603030403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16116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46145"/>
            <a:ext cx="7200800" cy="507703"/>
          </a:xfrm>
          <a:noFill/>
          <a:ln>
            <a:noFill/>
          </a:ln>
        </p:spPr>
        <p:txBody>
          <a:bodyPr anchor="t">
            <a:noAutofit/>
          </a:bodyPr>
          <a:lstStyle/>
          <a:p>
            <a:pPr algn="l"/>
            <a:r>
              <a:rPr lang="cs-CZ" sz="2400" dirty="0">
                <a:solidFill>
                  <a:srgbClr val="981E3A"/>
                </a:solidFill>
                <a:latin typeface="Ladislav" pitchFamily="50" charset="-18"/>
              </a:rPr>
              <a:t>AI – Umělá inteligence – S čím nám to může pomoci?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23" y="280403"/>
            <a:ext cx="1043913" cy="635163"/>
          </a:xfrm>
          <a:prstGeom prst="rect">
            <a:avLst/>
          </a:prstGeom>
        </p:spPr>
      </p:pic>
      <p:sp>
        <p:nvSpPr>
          <p:cNvPr id="12" name="Zástupný symbol pro obsah 2"/>
          <p:cNvSpPr txBox="1">
            <a:spLocks/>
          </p:cNvSpPr>
          <p:nvPr/>
        </p:nvSpPr>
        <p:spPr>
          <a:xfrm>
            <a:off x="4946590" y="4439359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latin typeface="Enriqueta" panose="02000000000000000000" pitchFamily="2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347613"/>
            <a:ext cx="7344816" cy="2988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100" b="1" dirty="0"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1100" b="1" dirty="0"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200" dirty="0"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1200" dirty="0"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200" dirty="0"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251520" y="1059582"/>
            <a:ext cx="7488832" cy="0"/>
          </a:xfrm>
          <a:prstGeom prst="line">
            <a:avLst/>
          </a:prstGeom>
          <a:ln w="9525" cmpd="sng">
            <a:solidFill>
              <a:srgbClr val="9F2B2B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Ovál 2">
            <a:extLst>
              <a:ext uri="{FF2B5EF4-FFF2-40B4-BE49-F238E27FC236}">
                <a16:creationId xmlns:a16="http://schemas.microsoft.com/office/drawing/2014/main" id="{80DEFD3A-D7A5-F2AD-182E-8CBADA4452B3}"/>
              </a:ext>
            </a:extLst>
          </p:cNvPr>
          <p:cNvSpPr/>
          <p:nvPr/>
        </p:nvSpPr>
        <p:spPr>
          <a:xfrm>
            <a:off x="3248776" y="2246478"/>
            <a:ext cx="1810487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Usual" panose="020B0603030403020204" pitchFamily="34" charset="-18"/>
              </a:rPr>
              <a:t>tvorba grafiky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9D5BA719-E34A-7283-2D79-F0370E0E24C0}"/>
              </a:ext>
            </a:extLst>
          </p:cNvPr>
          <p:cNvSpPr/>
          <p:nvPr/>
        </p:nvSpPr>
        <p:spPr>
          <a:xfrm>
            <a:off x="1096205" y="2959791"/>
            <a:ext cx="1810487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tvorba textu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1FC5F30C-200C-DB27-9CD1-B10C81F07C47}"/>
              </a:ext>
            </a:extLst>
          </p:cNvPr>
          <p:cNvSpPr/>
          <p:nvPr/>
        </p:nvSpPr>
        <p:spPr>
          <a:xfrm>
            <a:off x="1096205" y="1504581"/>
            <a:ext cx="1810487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programování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F5A0E770-D3F8-9C5C-17ED-1301CE2279CD}"/>
              </a:ext>
            </a:extLst>
          </p:cNvPr>
          <p:cNvSpPr/>
          <p:nvPr/>
        </p:nvSpPr>
        <p:spPr>
          <a:xfrm>
            <a:off x="5426500" y="1441551"/>
            <a:ext cx="1810487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překlady</a:t>
            </a: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599BAC83-B9F1-250C-B855-34D513E4446C}"/>
              </a:ext>
            </a:extLst>
          </p:cNvPr>
          <p:cNvSpPr/>
          <p:nvPr/>
        </p:nvSpPr>
        <p:spPr>
          <a:xfrm>
            <a:off x="5426501" y="2959791"/>
            <a:ext cx="1810487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generování zvuku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449E039-7183-19AE-2049-232532091730}"/>
              </a:ext>
            </a:extLst>
          </p:cNvPr>
          <p:cNvSpPr txBox="1"/>
          <p:nvPr/>
        </p:nvSpPr>
        <p:spPr>
          <a:xfrm>
            <a:off x="484035" y="4146971"/>
            <a:ext cx="8072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A další… Rozcestník najdete na www.ejaj.cz</a:t>
            </a:r>
          </a:p>
        </p:txBody>
      </p:sp>
    </p:spTree>
    <p:extLst>
      <p:ext uri="{BB962C8B-B14F-4D97-AF65-F5344CB8AC3E}">
        <p14:creationId xmlns:p14="http://schemas.microsoft.com/office/powerpoint/2010/main" val="306727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text, snímek obrazovky, software, Multimediální software&#10;&#10;Popis byl vytvořen automaticky">
            <a:extLst>
              <a:ext uri="{FF2B5EF4-FFF2-40B4-BE49-F238E27FC236}">
                <a16:creationId xmlns:a16="http://schemas.microsoft.com/office/drawing/2014/main" id="{F745A3C7-C966-B736-88BF-7381ADA6B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3483" y="-92546"/>
            <a:ext cx="11370965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9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46145"/>
            <a:ext cx="7200800" cy="945484"/>
          </a:xfrm>
          <a:noFill/>
          <a:ln>
            <a:noFill/>
          </a:ln>
        </p:spPr>
        <p:txBody>
          <a:bodyPr anchor="t">
            <a:noAutofit/>
          </a:bodyPr>
          <a:lstStyle/>
          <a:p>
            <a:r>
              <a:rPr lang="cs-CZ" sz="3600" dirty="0">
                <a:solidFill>
                  <a:srgbClr val="981E3A"/>
                </a:solidFill>
                <a:latin typeface="Ladislav" pitchFamily="50" charset="-18"/>
              </a:rPr>
              <a:t>Kurz porozumění a využití AI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23" y="280403"/>
            <a:ext cx="1043913" cy="635163"/>
          </a:xfrm>
          <a:prstGeom prst="rect">
            <a:avLst/>
          </a:prstGeom>
        </p:spPr>
      </p:pic>
      <p:sp>
        <p:nvSpPr>
          <p:cNvPr id="12" name="Zástupný symbol pro obsah 2"/>
          <p:cNvSpPr txBox="1">
            <a:spLocks/>
          </p:cNvSpPr>
          <p:nvPr/>
        </p:nvSpPr>
        <p:spPr>
          <a:xfrm>
            <a:off x="4946590" y="4439359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latin typeface="Enriqueta" panose="02000000000000000000" pitchFamily="2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347613"/>
            <a:ext cx="7344816" cy="2988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100" b="1" dirty="0"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1100" b="1" dirty="0"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200" dirty="0"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1200" dirty="0"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200" dirty="0"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323528" y="1419622"/>
            <a:ext cx="7488832" cy="0"/>
          </a:xfrm>
          <a:prstGeom prst="line">
            <a:avLst/>
          </a:prstGeom>
          <a:ln w="9525" cmpd="sng">
            <a:solidFill>
              <a:srgbClr val="9F2B2B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Rectangle 1">
            <a:extLst>
              <a:ext uri="{FF2B5EF4-FFF2-40B4-BE49-F238E27FC236}">
                <a16:creationId xmlns:a16="http://schemas.microsoft.com/office/drawing/2014/main" id="{937804F9-67AD-83FA-2D70-8B1C35777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063"/>
            <a:ext cx="184731" cy="3250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4761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C19FB0E-C579-CB6D-DF0C-D1FC73A1BB7A}"/>
              </a:ext>
            </a:extLst>
          </p:cNvPr>
          <p:cNvSpPr txBox="1"/>
          <p:nvPr/>
        </p:nvSpPr>
        <p:spPr>
          <a:xfrm>
            <a:off x="857747" y="1661151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0000"/>
                </a:solidFill>
                <a:latin typeface="Usual" panose="020B0603030403020204" pitchFamily="34" charset="-18"/>
              </a:rPr>
              <a:t>B</a:t>
            </a:r>
            <a:r>
              <a:rPr lang="cs-CZ" b="1" i="0" dirty="0">
                <a:solidFill>
                  <a:srgbClr val="000000"/>
                </a:solidFill>
                <a:effectLst/>
                <a:latin typeface="Usual" panose="020B0603030403020204" pitchFamily="34" charset="-18"/>
              </a:rPr>
              <a:t>ezplatný online kurz </a:t>
            </a:r>
            <a:r>
              <a:rPr lang="cs-CZ" b="1" i="0" dirty="0" err="1">
                <a:solidFill>
                  <a:srgbClr val="000000"/>
                </a:solidFill>
                <a:effectLst/>
                <a:latin typeface="Usual" panose="020B0603030403020204" pitchFamily="34" charset="-18"/>
              </a:rPr>
              <a:t>Elements</a:t>
            </a:r>
            <a:r>
              <a:rPr lang="cs-CZ" b="1" i="0" dirty="0">
                <a:solidFill>
                  <a:srgbClr val="000000"/>
                </a:solidFill>
                <a:effectLst/>
                <a:latin typeface="Usual" panose="020B0603030403020204" pitchFamily="34" charset="-18"/>
              </a:rPr>
              <a:t> </a:t>
            </a:r>
            <a:r>
              <a:rPr lang="cs-CZ" b="1" i="0" dirty="0" err="1">
                <a:solidFill>
                  <a:srgbClr val="000000"/>
                </a:solidFill>
                <a:effectLst/>
                <a:latin typeface="Usual" panose="020B0603030403020204" pitchFamily="34" charset="-18"/>
              </a:rPr>
              <a:t>of</a:t>
            </a:r>
            <a:r>
              <a:rPr lang="cs-CZ" b="1" i="0" dirty="0">
                <a:solidFill>
                  <a:srgbClr val="000000"/>
                </a:solidFill>
                <a:effectLst/>
                <a:latin typeface="Usual" panose="020B0603030403020204" pitchFamily="34" charset="-18"/>
              </a:rPr>
              <a:t> AI (základy umělé inteligence)</a:t>
            </a:r>
            <a:r>
              <a:rPr lang="cs-CZ" b="1" dirty="0">
                <a:solidFill>
                  <a:srgbClr val="000000"/>
                </a:solidFill>
                <a:latin typeface="Usual" panose="020B0603030403020204" pitchFamily="34" charset="-18"/>
              </a:rPr>
              <a:t> </a:t>
            </a:r>
            <a:r>
              <a:rPr lang="cs-CZ" b="1" i="0" dirty="0">
                <a:solidFill>
                  <a:srgbClr val="000000"/>
                </a:solidFill>
                <a:effectLst/>
                <a:latin typeface="Usual" panose="020B0603030403020204" pitchFamily="34" charset="-18"/>
              </a:rPr>
              <a:t>od společnosti </a:t>
            </a:r>
            <a:r>
              <a:rPr lang="cs-CZ" b="1" i="0" dirty="0" err="1">
                <a:solidFill>
                  <a:srgbClr val="000000"/>
                </a:solidFill>
                <a:effectLst/>
                <a:latin typeface="Usual" panose="020B0603030403020204" pitchFamily="34" charset="-18"/>
              </a:rPr>
              <a:t>Minnalearn</a:t>
            </a:r>
            <a:r>
              <a:rPr lang="cs-CZ" b="1" i="0" dirty="0">
                <a:solidFill>
                  <a:srgbClr val="000000"/>
                </a:solidFill>
                <a:effectLst/>
                <a:latin typeface="Usual" panose="020B0603030403020204" pitchFamily="34" charset="-18"/>
              </a:rPr>
              <a:t> v češtině:</a:t>
            </a:r>
          </a:p>
          <a:p>
            <a:endParaRPr lang="cs-CZ" dirty="0"/>
          </a:p>
        </p:txBody>
      </p:sp>
      <p:pic>
        <p:nvPicPr>
          <p:cNvPr id="7" name="Obrázek 6" descr="Obsah obrázku vzor, čtverec, Symetrie, umění&#10;&#10;Popis byl vytvořen automaticky">
            <a:extLst>
              <a:ext uri="{FF2B5EF4-FFF2-40B4-BE49-F238E27FC236}">
                <a16:creationId xmlns:a16="http://schemas.microsoft.com/office/drawing/2014/main" id="{483F7976-8F1F-E780-D3CD-13665B1419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284" y="2584481"/>
            <a:ext cx="2139702" cy="213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2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46145"/>
            <a:ext cx="7200800" cy="945484"/>
          </a:xfrm>
          <a:noFill/>
          <a:ln>
            <a:noFill/>
          </a:ln>
        </p:spPr>
        <p:txBody>
          <a:bodyPr anchor="t">
            <a:noAutofit/>
          </a:bodyPr>
          <a:lstStyle/>
          <a:p>
            <a:r>
              <a:rPr lang="cs-CZ" sz="2400" dirty="0">
                <a:solidFill>
                  <a:srgbClr val="981E3A"/>
                </a:solidFill>
                <a:latin typeface="Ladislav" pitchFamily="50" charset="-18"/>
              </a:rPr>
              <a:t>AI – Umělá inteligence a její využití při </a:t>
            </a:r>
            <a:r>
              <a:rPr lang="cs-CZ" sz="2400" dirty="0" err="1">
                <a:solidFill>
                  <a:srgbClr val="981E3A"/>
                </a:solidFill>
                <a:latin typeface="Ladislav" pitchFamily="50" charset="-18"/>
              </a:rPr>
              <a:t>Blended</a:t>
            </a:r>
            <a:r>
              <a:rPr lang="cs-CZ" sz="2400" dirty="0">
                <a:solidFill>
                  <a:srgbClr val="981E3A"/>
                </a:solidFill>
                <a:latin typeface="Ladislav" pitchFamily="50" charset="-18"/>
              </a:rPr>
              <a:t> learningu – SWOT analýza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23" y="280403"/>
            <a:ext cx="1043913" cy="635163"/>
          </a:xfrm>
          <a:prstGeom prst="rect">
            <a:avLst/>
          </a:prstGeom>
        </p:spPr>
      </p:pic>
      <p:cxnSp>
        <p:nvCxnSpPr>
          <p:cNvPr id="8" name="Přímá spojnice 7"/>
          <p:cNvCxnSpPr/>
          <p:nvPr/>
        </p:nvCxnSpPr>
        <p:spPr>
          <a:xfrm>
            <a:off x="251520" y="4441534"/>
            <a:ext cx="8424936" cy="0"/>
          </a:xfrm>
          <a:prstGeom prst="line">
            <a:avLst/>
          </a:prstGeom>
          <a:ln w="9525" cmpd="sng">
            <a:solidFill>
              <a:srgbClr val="981E3A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4946590" y="4439359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latin typeface="Enriqueta" panose="02000000000000000000" pitchFamily="2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347613"/>
            <a:ext cx="7344816" cy="2988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100" b="1" dirty="0"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1100" b="1" dirty="0"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200" dirty="0"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1200" dirty="0"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200" dirty="0"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323528" y="1419622"/>
            <a:ext cx="7488832" cy="0"/>
          </a:xfrm>
          <a:prstGeom prst="line">
            <a:avLst/>
          </a:prstGeom>
          <a:ln w="9525" cmpd="sng">
            <a:solidFill>
              <a:srgbClr val="9F2B2B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100BF27E-680D-761F-51BC-A0FC9E66BCC1}"/>
              </a:ext>
            </a:extLst>
          </p:cNvPr>
          <p:cNvSpPr txBox="1"/>
          <p:nvPr/>
        </p:nvSpPr>
        <p:spPr>
          <a:xfrm>
            <a:off x="323528" y="1635646"/>
            <a:ext cx="74888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latin typeface="Usual" panose="020B0603030403020204" pitchFamily="34" charset="-18"/>
              </a:rPr>
              <a:t>Silní stránky (</a:t>
            </a:r>
            <a:r>
              <a:rPr lang="cs-CZ" sz="1200" b="1" dirty="0" err="1">
                <a:latin typeface="Usual" panose="020B0603030403020204" pitchFamily="34" charset="-18"/>
              </a:rPr>
              <a:t>Strengths</a:t>
            </a:r>
            <a:r>
              <a:rPr lang="cs-CZ" sz="1200" b="1" dirty="0">
                <a:latin typeface="Usual" panose="020B0603030403020204" pitchFamily="34" charset="-18"/>
              </a:rPr>
              <a:t>):</a:t>
            </a:r>
          </a:p>
          <a:p>
            <a:endParaRPr lang="cs-CZ" sz="1200" dirty="0">
              <a:latin typeface="Usual" panose="020B0603030403020204" pitchFamily="34" charset="-18"/>
            </a:endParaRPr>
          </a:p>
          <a:p>
            <a:r>
              <a:rPr lang="cs-CZ" sz="1200" dirty="0">
                <a:solidFill>
                  <a:srgbClr val="00B050"/>
                </a:solidFill>
                <a:latin typeface="Usual" panose="020B0603030403020204" pitchFamily="34" charset="-18"/>
              </a:rPr>
              <a:t>1.</a:t>
            </a:r>
            <a:r>
              <a:rPr lang="cs-CZ" sz="1200" dirty="0">
                <a:latin typeface="Usual" panose="020B0603030403020204" pitchFamily="34" charset="-18"/>
              </a:rPr>
              <a:t> Personalizované učení: AI může analyzovat chování a potřeby studentů a nabídnout personalizovaný obsah a doporučení pro zlepšení výuky.</a:t>
            </a:r>
          </a:p>
          <a:p>
            <a:endParaRPr lang="cs-CZ" sz="1200" dirty="0">
              <a:latin typeface="Usual" panose="020B0603030403020204" pitchFamily="34" charset="-18"/>
            </a:endParaRPr>
          </a:p>
          <a:p>
            <a:r>
              <a:rPr lang="cs-CZ" sz="1200" dirty="0">
                <a:solidFill>
                  <a:srgbClr val="00B050"/>
                </a:solidFill>
                <a:latin typeface="Usual" panose="020B0603030403020204" pitchFamily="34" charset="-18"/>
              </a:rPr>
              <a:t>2.</a:t>
            </a:r>
            <a:r>
              <a:rPr lang="cs-CZ" sz="1200" dirty="0">
                <a:latin typeface="Usual" panose="020B0603030403020204" pitchFamily="34" charset="-18"/>
              </a:rPr>
              <a:t> Sledování a vyhodnocování v reálném čase: AI umožňuje učitelům a studentům sledovat pokrok a výkon v reálném čase, což umožňuje rychlé reakce a úpravy výuky.</a:t>
            </a:r>
          </a:p>
          <a:p>
            <a:endParaRPr lang="cs-CZ" sz="1200" dirty="0">
              <a:latin typeface="Usual" panose="020B0603030403020204" pitchFamily="34" charset="-18"/>
            </a:endParaRPr>
          </a:p>
          <a:p>
            <a:r>
              <a:rPr lang="cs-CZ" sz="1200" dirty="0">
                <a:solidFill>
                  <a:srgbClr val="00B050"/>
                </a:solidFill>
                <a:latin typeface="Usual" panose="020B0603030403020204" pitchFamily="34" charset="-18"/>
              </a:rPr>
              <a:t>3.</a:t>
            </a:r>
            <a:r>
              <a:rPr lang="cs-CZ" sz="1200" dirty="0">
                <a:latin typeface="Usual" panose="020B0603030403020204" pitchFamily="34" charset="-18"/>
              </a:rPr>
              <a:t> Automatizace a efektivita: AI může provádět rutinní úkoly, jako je hodnocení nebo administrativa, což učitelům ušetří čas a umožní jim více se soustředit na vytváření kvalitního výukového obsahu.</a:t>
            </a:r>
          </a:p>
          <a:p>
            <a:endParaRPr lang="cs-CZ" sz="1200" dirty="0">
              <a:latin typeface="Usual" panose="020B0603030403020204" pitchFamily="34" charset="-18"/>
            </a:endParaRPr>
          </a:p>
          <a:p>
            <a:r>
              <a:rPr lang="cs-CZ" sz="1200" dirty="0">
                <a:solidFill>
                  <a:srgbClr val="00B050"/>
                </a:solidFill>
                <a:latin typeface="Usual" panose="020B0603030403020204" pitchFamily="34" charset="-18"/>
              </a:rPr>
              <a:t>4.</a:t>
            </a:r>
            <a:r>
              <a:rPr lang="cs-CZ" sz="1200" dirty="0">
                <a:latin typeface="Usual" panose="020B0603030403020204" pitchFamily="34" charset="-18"/>
              </a:rPr>
              <a:t> Škálovatelnost: </a:t>
            </a:r>
            <a:r>
              <a:rPr lang="cs-CZ" sz="1200" dirty="0" err="1">
                <a:latin typeface="Usual" panose="020B0603030403020204" pitchFamily="34" charset="-18"/>
              </a:rPr>
              <a:t>Blended</a:t>
            </a:r>
            <a:r>
              <a:rPr lang="cs-CZ" sz="1200" dirty="0">
                <a:latin typeface="Usual" panose="020B0603030403020204" pitchFamily="34" charset="-18"/>
              </a:rPr>
              <a:t> learning s AI může být snadno škálovatelný pro velký počet studentů, aniž by se snižovala kvalita výuky.</a:t>
            </a:r>
          </a:p>
        </p:txBody>
      </p:sp>
    </p:spTree>
    <p:extLst>
      <p:ext uri="{BB962C8B-B14F-4D97-AF65-F5344CB8AC3E}">
        <p14:creationId xmlns:p14="http://schemas.microsoft.com/office/powerpoint/2010/main" val="414299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46145"/>
            <a:ext cx="4536504" cy="507703"/>
          </a:xfrm>
          <a:noFill/>
          <a:ln>
            <a:noFill/>
          </a:ln>
        </p:spPr>
        <p:txBody>
          <a:bodyPr anchor="t">
            <a:noAutofit/>
          </a:bodyPr>
          <a:lstStyle/>
          <a:p>
            <a:pPr algn="l"/>
            <a:r>
              <a:rPr lang="cs-CZ" sz="2400" dirty="0">
                <a:solidFill>
                  <a:srgbClr val="981E3A"/>
                </a:solidFill>
                <a:latin typeface="Ladislav" pitchFamily="50" charset="-18"/>
              </a:rPr>
              <a:t>Kde se </a:t>
            </a:r>
            <a:r>
              <a:rPr lang="cs-CZ" sz="2400" dirty="0" err="1">
                <a:solidFill>
                  <a:srgbClr val="981E3A"/>
                </a:solidFill>
                <a:latin typeface="Ladislav" pitchFamily="50" charset="-18"/>
              </a:rPr>
              <a:t>blended</a:t>
            </a:r>
            <a:r>
              <a:rPr lang="cs-CZ" sz="2400" dirty="0">
                <a:solidFill>
                  <a:srgbClr val="981E3A"/>
                </a:solidFill>
                <a:latin typeface="Ladislav" pitchFamily="50" charset="-18"/>
              </a:rPr>
              <a:t> learning využívá?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23" y="280403"/>
            <a:ext cx="1043913" cy="635163"/>
          </a:xfrm>
          <a:prstGeom prst="rect">
            <a:avLst/>
          </a:prstGeom>
        </p:spPr>
      </p:pic>
      <p:sp>
        <p:nvSpPr>
          <p:cNvPr id="16" name="Zástupný symbol pro obsah 2"/>
          <p:cNvSpPr txBox="1">
            <a:spLocks/>
          </p:cNvSpPr>
          <p:nvPr/>
        </p:nvSpPr>
        <p:spPr>
          <a:xfrm>
            <a:off x="407427" y="1609071"/>
            <a:ext cx="7344816" cy="2988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altLang="cs-CZ" sz="1100" b="1" dirty="0"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1100" b="1" dirty="0"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200" dirty="0"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1200" dirty="0"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200" dirty="0"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251520" y="1059582"/>
            <a:ext cx="7488832" cy="0"/>
          </a:xfrm>
          <a:prstGeom prst="line">
            <a:avLst/>
          </a:prstGeom>
          <a:ln w="9525" cmpd="sng">
            <a:solidFill>
              <a:srgbClr val="9F2B2B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Šipka: pětiúhelník 2">
            <a:extLst>
              <a:ext uri="{FF2B5EF4-FFF2-40B4-BE49-F238E27FC236}">
                <a16:creationId xmlns:a16="http://schemas.microsoft.com/office/drawing/2014/main" id="{E7657AE7-CF23-94BC-ED39-F7E00B5EA2D3}"/>
              </a:ext>
            </a:extLst>
          </p:cNvPr>
          <p:cNvSpPr/>
          <p:nvPr/>
        </p:nvSpPr>
        <p:spPr>
          <a:xfrm>
            <a:off x="1415539" y="1629564"/>
            <a:ext cx="6336704" cy="576064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Usual" panose="020B0603030403020204" pitchFamily="34" charset="-18"/>
              </a:rPr>
              <a:t>Formální institucializované vzdělávání (školství)</a:t>
            </a:r>
          </a:p>
        </p:txBody>
      </p:sp>
      <p:sp>
        <p:nvSpPr>
          <p:cNvPr id="5" name="Šipka: pětiúhelník 4">
            <a:extLst>
              <a:ext uri="{FF2B5EF4-FFF2-40B4-BE49-F238E27FC236}">
                <a16:creationId xmlns:a16="http://schemas.microsoft.com/office/drawing/2014/main" id="{A7C27FE4-9CB3-C7C5-B318-ED05864D2D5D}"/>
              </a:ext>
            </a:extLst>
          </p:cNvPr>
          <p:cNvSpPr/>
          <p:nvPr/>
        </p:nvSpPr>
        <p:spPr>
          <a:xfrm>
            <a:off x="1415539" y="2569798"/>
            <a:ext cx="6336704" cy="576064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Usual" panose="020B0603030403020204" pitchFamily="34" charset="-18"/>
              </a:rPr>
              <a:t>Podnikové vzdělávání</a:t>
            </a:r>
          </a:p>
        </p:txBody>
      </p:sp>
      <p:sp>
        <p:nvSpPr>
          <p:cNvPr id="6" name="Šipka: pětiúhelník 5">
            <a:extLst>
              <a:ext uri="{FF2B5EF4-FFF2-40B4-BE49-F238E27FC236}">
                <a16:creationId xmlns:a16="http://schemas.microsoft.com/office/drawing/2014/main" id="{AB0B60D9-534C-A51E-59DE-060F88685AD0}"/>
              </a:ext>
            </a:extLst>
          </p:cNvPr>
          <p:cNvSpPr/>
          <p:nvPr/>
        </p:nvSpPr>
        <p:spPr>
          <a:xfrm>
            <a:off x="1415539" y="3521814"/>
            <a:ext cx="6336704" cy="576064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Usual" panose="020B0603030403020204" pitchFamily="34" charset="-18"/>
              </a:rPr>
              <a:t>Rozvíjení talentů a osobní rozvoj</a:t>
            </a:r>
          </a:p>
        </p:txBody>
      </p:sp>
    </p:spTree>
    <p:extLst>
      <p:ext uri="{BB962C8B-B14F-4D97-AF65-F5344CB8AC3E}">
        <p14:creationId xmlns:p14="http://schemas.microsoft.com/office/powerpoint/2010/main" val="65821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46145"/>
            <a:ext cx="7200800" cy="945484"/>
          </a:xfrm>
          <a:noFill/>
          <a:ln>
            <a:noFill/>
          </a:ln>
        </p:spPr>
        <p:txBody>
          <a:bodyPr anchor="t">
            <a:noAutofit/>
          </a:bodyPr>
          <a:lstStyle/>
          <a:p>
            <a:r>
              <a:rPr lang="cs-CZ" sz="2400" dirty="0">
                <a:solidFill>
                  <a:srgbClr val="981E3A"/>
                </a:solidFill>
                <a:latin typeface="Ladislav" pitchFamily="50" charset="-18"/>
              </a:rPr>
              <a:t>AI – Umělá inteligence a její využití při </a:t>
            </a:r>
            <a:r>
              <a:rPr lang="cs-CZ" sz="2400" dirty="0" err="1">
                <a:solidFill>
                  <a:srgbClr val="981E3A"/>
                </a:solidFill>
                <a:latin typeface="Ladislav" pitchFamily="50" charset="-18"/>
              </a:rPr>
              <a:t>Blended</a:t>
            </a:r>
            <a:r>
              <a:rPr lang="cs-CZ" sz="2400" dirty="0">
                <a:solidFill>
                  <a:srgbClr val="981E3A"/>
                </a:solidFill>
                <a:latin typeface="Ladislav" pitchFamily="50" charset="-18"/>
              </a:rPr>
              <a:t> learningu – SWOT analýza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23" y="280403"/>
            <a:ext cx="1043913" cy="635163"/>
          </a:xfrm>
          <a:prstGeom prst="rect">
            <a:avLst/>
          </a:prstGeom>
        </p:spPr>
      </p:pic>
      <p:cxnSp>
        <p:nvCxnSpPr>
          <p:cNvPr id="8" name="Přímá spojnice 7"/>
          <p:cNvCxnSpPr/>
          <p:nvPr/>
        </p:nvCxnSpPr>
        <p:spPr>
          <a:xfrm>
            <a:off x="251520" y="4441534"/>
            <a:ext cx="8424936" cy="0"/>
          </a:xfrm>
          <a:prstGeom prst="line">
            <a:avLst/>
          </a:prstGeom>
          <a:ln w="9525" cmpd="sng">
            <a:solidFill>
              <a:srgbClr val="981E3A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4946590" y="4439359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latin typeface="Enriqueta" panose="02000000000000000000" pitchFamily="2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347613"/>
            <a:ext cx="7344816" cy="2988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100" b="1" dirty="0"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1100" b="1" dirty="0"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200" dirty="0"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1200" dirty="0"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200" dirty="0"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323528" y="1419622"/>
            <a:ext cx="7488832" cy="0"/>
          </a:xfrm>
          <a:prstGeom prst="line">
            <a:avLst/>
          </a:prstGeom>
          <a:ln w="9525" cmpd="sng">
            <a:solidFill>
              <a:srgbClr val="9F2B2B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100BF27E-680D-761F-51BC-A0FC9E66BCC1}"/>
              </a:ext>
            </a:extLst>
          </p:cNvPr>
          <p:cNvSpPr txBox="1"/>
          <p:nvPr/>
        </p:nvSpPr>
        <p:spPr>
          <a:xfrm>
            <a:off x="323528" y="1635646"/>
            <a:ext cx="74888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latin typeface="Usual" panose="020B0603030403020204" pitchFamily="34" charset="-18"/>
              </a:rPr>
              <a:t>Slabé stránky (</a:t>
            </a:r>
            <a:r>
              <a:rPr lang="cs-CZ" sz="1200" b="1" dirty="0" err="1">
                <a:latin typeface="Usual" panose="020B0603030403020204" pitchFamily="34" charset="-18"/>
              </a:rPr>
              <a:t>Weaknesses</a:t>
            </a:r>
            <a:r>
              <a:rPr lang="cs-CZ" sz="1200" b="1" dirty="0">
                <a:latin typeface="Usual" panose="020B0603030403020204" pitchFamily="34" charset="-18"/>
              </a:rPr>
              <a:t>):</a:t>
            </a:r>
          </a:p>
          <a:p>
            <a:endParaRPr lang="cs-CZ" sz="1200" dirty="0">
              <a:latin typeface="Usual" panose="020B0603030403020204" pitchFamily="34" charset="-18"/>
            </a:endParaRPr>
          </a:p>
          <a:p>
            <a:r>
              <a:rPr lang="cs-CZ" sz="1200" dirty="0">
                <a:solidFill>
                  <a:srgbClr val="00B050"/>
                </a:solidFill>
                <a:latin typeface="Usual" panose="020B0603030403020204" pitchFamily="34" charset="-18"/>
              </a:rPr>
              <a:t>1.</a:t>
            </a:r>
            <a:r>
              <a:rPr lang="cs-CZ" sz="1200" dirty="0">
                <a:latin typeface="Usual" panose="020B0603030403020204" pitchFamily="34" charset="-18"/>
              </a:rPr>
              <a:t> Náklady a dostupnost: Implementace AI v </a:t>
            </a:r>
            <a:r>
              <a:rPr lang="cs-CZ" sz="1200" dirty="0" err="1">
                <a:latin typeface="Usual" panose="020B0603030403020204" pitchFamily="34" charset="-18"/>
              </a:rPr>
              <a:t>blended</a:t>
            </a:r>
            <a:r>
              <a:rPr lang="cs-CZ" sz="1200" dirty="0">
                <a:latin typeface="Usual" panose="020B0603030403020204" pitchFamily="34" charset="-18"/>
              </a:rPr>
              <a:t> learningu může být nákladná, a ne všechny vzdělávací instituce si ji mohou dovolit. Také nemusí být dostupná pro všechny studenty.</a:t>
            </a:r>
          </a:p>
          <a:p>
            <a:endParaRPr lang="cs-CZ" sz="1200" dirty="0">
              <a:latin typeface="Usual" panose="020B0603030403020204" pitchFamily="34" charset="-18"/>
            </a:endParaRPr>
          </a:p>
          <a:p>
            <a:r>
              <a:rPr lang="cs-CZ" sz="1200" dirty="0">
                <a:solidFill>
                  <a:srgbClr val="00B050"/>
                </a:solidFill>
                <a:latin typeface="Usual" panose="020B0603030403020204" pitchFamily="34" charset="-18"/>
              </a:rPr>
              <a:t>2.</a:t>
            </a:r>
            <a:r>
              <a:rPr lang="cs-CZ" sz="1200" dirty="0">
                <a:latin typeface="Usual" panose="020B0603030403020204" pitchFamily="34" charset="-18"/>
              </a:rPr>
              <a:t> Závislost na technologii: Používání AI vyžaduje kvalitní technickou infrastrukturu a přístup k internetu, což může vytvořit nerovnosti mezi studenty.</a:t>
            </a:r>
          </a:p>
          <a:p>
            <a:endParaRPr lang="cs-CZ" sz="1200" dirty="0">
              <a:latin typeface="Usual" panose="020B0603030403020204" pitchFamily="34" charset="-18"/>
            </a:endParaRPr>
          </a:p>
          <a:p>
            <a:r>
              <a:rPr lang="cs-CZ" sz="1200" dirty="0">
                <a:solidFill>
                  <a:srgbClr val="00B050"/>
                </a:solidFill>
                <a:latin typeface="Usual" panose="020B0603030403020204" pitchFamily="34" charset="-18"/>
              </a:rPr>
              <a:t>3.</a:t>
            </a:r>
            <a:r>
              <a:rPr lang="cs-CZ" sz="1200" dirty="0">
                <a:latin typeface="Usual" panose="020B0603030403020204" pitchFamily="34" charset="-18"/>
              </a:rPr>
              <a:t> Ochrana dat a soukromí: Zpracování a sběr dat AI může vyvolávat obavy o ochranu dat a soukromí studentů.</a:t>
            </a:r>
          </a:p>
          <a:p>
            <a:endParaRPr lang="cs-CZ" sz="1200" dirty="0">
              <a:latin typeface="Usual" panose="020B0603030403020204" pitchFamily="34" charset="-18"/>
            </a:endParaRPr>
          </a:p>
          <a:p>
            <a:r>
              <a:rPr lang="cs-CZ" sz="1200" dirty="0">
                <a:solidFill>
                  <a:srgbClr val="00B050"/>
                </a:solidFill>
                <a:latin typeface="Usual" panose="020B0603030403020204" pitchFamily="34" charset="-18"/>
              </a:rPr>
              <a:t>4.</a:t>
            </a:r>
            <a:r>
              <a:rPr lang="cs-CZ" sz="1200" dirty="0">
                <a:latin typeface="Usual" panose="020B0603030403020204" pitchFamily="34" charset="-18"/>
              </a:rPr>
              <a:t> Potřeba odborného vedení: Efektivní využití AI ve výuce vyžaduje odbornou přípravu učitelů a administrativního personálu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551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46145"/>
            <a:ext cx="7200800" cy="945484"/>
          </a:xfrm>
          <a:noFill/>
          <a:ln>
            <a:noFill/>
          </a:ln>
        </p:spPr>
        <p:txBody>
          <a:bodyPr anchor="t">
            <a:noAutofit/>
          </a:bodyPr>
          <a:lstStyle/>
          <a:p>
            <a:r>
              <a:rPr lang="cs-CZ" sz="2400" dirty="0">
                <a:solidFill>
                  <a:srgbClr val="981E3A"/>
                </a:solidFill>
                <a:latin typeface="Ladislav" pitchFamily="50" charset="-18"/>
              </a:rPr>
              <a:t>AI – Umělá inteligence a její využití při </a:t>
            </a:r>
            <a:r>
              <a:rPr lang="cs-CZ" sz="2400" dirty="0" err="1">
                <a:solidFill>
                  <a:srgbClr val="981E3A"/>
                </a:solidFill>
                <a:latin typeface="Ladislav" pitchFamily="50" charset="-18"/>
              </a:rPr>
              <a:t>Blended</a:t>
            </a:r>
            <a:r>
              <a:rPr lang="cs-CZ" sz="2400" dirty="0">
                <a:solidFill>
                  <a:srgbClr val="981E3A"/>
                </a:solidFill>
                <a:latin typeface="Ladislav" pitchFamily="50" charset="-18"/>
              </a:rPr>
              <a:t> learningu – SWOT analýza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23" y="280403"/>
            <a:ext cx="1043913" cy="635163"/>
          </a:xfrm>
          <a:prstGeom prst="rect">
            <a:avLst/>
          </a:prstGeom>
        </p:spPr>
      </p:pic>
      <p:cxnSp>
        <p:nvCxnSpPr>
          <p:cNvPr id="8" name="Přímá spojnice 7"/>
          <p:cNvCxnSpPr/>
          <p:nvPr/>
        </p:nvCxnSpPr>
        <p:spPr>
          <a:xfrm>
            <a:off x="251520" y="4441534"/>
            <a:ext cx="8424936" cy="0"/>
          </a:xfrm>
          <a:prstGeom prst="line">
            <a:avLst/>
          </a:prstGeom>
          <a:ln w="9525" cmpd="sng">
            <a:solidFill>
              <a:srgbClr val="981E3A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4946590" y="4439359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latin typeface="Enriqueta" panose="02000000000000000000" pitchFamily="2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347613"/>
            <a:ext cx="7344816" cy="2988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100" b="1" dirty="0"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1100" b="1" dirty="0"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200" dirty="0"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1200" dirty="0"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200" dirty="0"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323528" y="1419622"/>
            <a:ext cx="7488832" cy="0"/>
          </a:xfrm>
          <a:prstGeom prst="line">
            <a:avLst/>
          </a:prstGeom>
          <a:ln w="9525" cmpd="sng">
            <a:solidFill>
              <a:srgbClr val="9F2B2B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100BF27E-680D-761F-51BC-A0FC9E66BCC1}"/>
              </a:ext>
            </a:extLst>
          </p:cNvPr>
          <p:cNvSpPr txBox="1"/>
          <p:nvPr/>
        </p:nvSpPr>
        <p:spPr>
          <a:xfrm>
            <a:off x="323528" y="1635646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latin typeface="Usual" panose="020B0603030403020204" pitchFamily="34" charset="-18"/>
              </a:rPr>
              <a:t>Příležitosti (</a:t>
            </a:r>
            <a:r>
              <a:rPr lang="cs-CZ" sz="1200" b="1" dirty="0" err="1">
                <a:latin typeface="Usual" panose="020B0603030403020204" pitchFamily="34" charset="-18"/>
              </a:rPr>
              <a:t>Opportunities</a:t>
            </a:r>
            <a:r>
              <a:rPr lang="cs-CZ" sz="1200" b="1" dirty="0">
                <a:latin typeface="Usual" panose="020B0603030403020204" pitchFamily="34" charset="-18"/>
              </a:rPr>
              <a:t>):</a:t>
            </a:r>
          </a:p>
          <a:p>
            <a:endParaRPr lang="cs-CZ" sz="1200" dirty="0"/>
          </a:p>
          <a:p>
            <a:r>
              <a:rPr lang="cs-CZ" sz="1200" dirty="0">
                <a:solidFill>
                  <a:srgbClr val="00B050"/>
                </a:solidFill>
                <a:latin typeface="Usual" panose="020B0603030403020204" pitchFamily="34" charset="-18"/>
              </a:rPr>
              <a:t>1.</a:t>
            </a:r>
            <a:r>
              <a:rPr lang="cs-CZ" sz="1200" dirty="0">
                <a:latin typeface="Usual" panose="020B0603030403020204" pitchFamily="34" charset="-18"/>
              </a:rPr>
              <a:t> Zlepšení výsledků: AI může pomoci zvýšit úspěšnost a výkonnost studentů tím, že nabídne personalizovaný a efektivní výukový zážitek.</a:t>
            </a:r>
          </a:p>
          <a:p>
            <a:endParaRPr lang="cs-CZ" sz="1200" dirty="0">
              <a:latin typeface="Usual" panose="020B0603030403020204" pitchFamily="34" charset="-18"/>
            </a:endParaRPr>
          </a:p>
          <a:p>
            <a:r>
              <a:rPr lang="cs-CZ" sz="1200" dirty="0">
                <a:solidFill>
                  <a:srgbClr val="00B050"/>
                </a:solidFill>
                <a:latin typeface="Usual" panose="020B0603030403020204" pitchFamily="34" charset="-18"/>
              </a:rPr>
              <a:t>2.</a:t>
            </a:r>
            <a:r>
              <a:rPr lang="cs-CZ" sz="1200" dirty="0">
                <a:latin typeface="Usual" panose="020B0603030403020204" pitchFamily="34" charset="-18"/>
              </a:rPr>
              <a:t> Inovace ve výuce: Použití AI umožňuje vytvářet nové metody výuky a učební materiály, což může přinést inovace do vzdělávacího prostředí.</a:t>
            </a:r>
          </a:p>
          <a:p>
            <a:endParaRPr lang="cs-CZ" sz="1200" dirty="0">
              <a:latin typeface="Usual" panose="020B0603030403020204" pitchFamily="34" charset="-18"/>
            </a:endParaRPr>
          </a:p>
          <a:p>
            <a:r>
              <a:rPr lang="cs-CZ" sz="1200" dirty="0">
                <a:solidFill>
                  <a:srgbClr val="00B050"/>
                </a:solidFill>
                <a:latin typeface="Usual" panose="020B0603030403020204" pitchFamily="34" charset="-18"/>
              </a:rPr>
              <a:t>3. </a:t>
            </a:r>
            <a:r>
              <a:rPr lang="cs-CZ" sz="1200" dirty="0">
                <a:latin typeface="Usual" panose="020B0603030403020204" pitchFamily="34" charset="-18"/>
              </a:rPr>
              <a:t>Globalizace výuky: </a:t>
            </a:r>
            <a:r>
              <a:rPr lang="cs-CZ" sz="1200" dirty="0" err="1">
                <a:latin typeface="Usual" panose="020B0603030403020204" pitchFamily="34" charset="-18"/>
              </a:rPr>
              <a:t>Blended</a:t>
            </a:r>
            <a:r>
              <a:rPr lang="cs-CZ" sz="1200" dirty="0">
                <a:latin typeface="Usual" panose="020B0603030403020204" pitchFamily="34" charset="-18"/>
              </a:rPr>
              <a:t> learning s AI může překonávat geografické bariéry a umožnit studentům z různých částí světa studovat společně.</a:t>
            </a:r>
          </a:p>
        </p:txBody>
      </p:sp>
    </p:spTree>
    <p:extLst>
      <p:ext uri="{BB962C8B-B14F-4D97-AF65-F5344CB8AC3E}">
        <p14:creationId xmlns:p14="http://schemas.microsoft.com/office/powerpoint/2010/main" val="234157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46145"/>
            <a:ext cx="7200800" cy="945484"/>
          </a:xfrm>
          <a:noFill/>
          <a:ln>
            <a:noFill/>
          </a:ln>
        </p:spPr>
        <p:txBody>
          <a:bodyPr anchor="t">
            <a:noAutofit/>
          </a:bodyPr>
          <a:lstStyle/>
          <a:p>
            <a:r>
              <a:rPr lang="cs-CZ" sz="2400" dirty="0">
                <a:solidFill>
                  <a:srgbClr val="981E3A"/>
                </a:solidFill>
                <a:latin typeface="Ladislav" pitchFamily="50" charset="-18"/>
              </a:rPr>
              <a:t>AI – Umělá inteligence a její využití při </a:t>
            </a:r>
            <a:r>
              <a:rPr lang="cs-CZ" sz="2400" dirty="0" err="1">
                <a:solidFill>
                  <a:srgbClr val="981E3A"/>
                </a:solidFill>
                <a:latin typeface="Ladislav" pitchFamily="50" charset="-18"/>
              </a:rPr>
              <a:t>Blended</a:t>
            </a:r>
            <a:r>
              <a:rPr lang="cs-CZ" sz="2400" dirty="0">
                <a:solidFill>
                  <a:srgbClr val="981E3A"/>
                </a:solidFill>
                <a:latin typeface="Ladislav" pitchFamily="50" charset="-18"/>
              </a:rPr>
              <a:t> learningu – SWOT analýza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23" y="280403"/>
            <a:ext cx="1043913" cy="635163"/>
          </a:xfrm>
          <a:prstGeom prst="rect">
            <a:avLst/>
          </a:prstGeom>
        </p:spPr>
      </p:pic>
      <p:cxnSp>
        <p:nvCxnSpPr>
          <p:cNvPr id="8" name="Přímá spojnice 7"/>
          <p:cNvCxnSpPr/>
          <p:nvPr/>
        </p:nvCxnSpPr>
        <p:spPr>
          <a:xfrm>
            <a:off x="251520" y="4441534"/>
            <a:ext cx="8424936" cy="0"/>
          </a:xfrm>
          <a:prstGeom prst="line">
            <a:avLst/>
          </a:prstGeom>
          <a:ln w="9525" cmpd="sng">
            <a:solidFill>
              <a:srgbClr val="981E3A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4946590" y="4439359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latin typeface="Enriqueta" panose="02000000000000000000" pitchFamily="2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347613"/>
            <a:ext cx="7344816" cy="2988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100" b="1" dirty="0"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1100" b="1" dirty="0"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200" dirty="0"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1200" dirty="0"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200" dirty="0"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323528" y="1419622"/>
            <a:ext cx="7488832" cy="0"/>
          </a:xfrm>
          <a:prstGeom prst="line">
            <a:avLst/>
          </a:prstGeom>
          <a:ln w="9525" cmpd="sng">
            <a:solidFill>
              <a:srgbClr val="9F2B2B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100BF27E-680D-761F-51BC-A0FC9E66BCC1}"/>
              </a:ext>
            </a:extLst>
          </p:cNvPr>
          <p:cNvSpPr txBox="1"/>
          <p:nvPr/>
        </p:nvSpPr>
        <p:spPr>
          <a:xfrm>
            <a:off x="323528" y="1635646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latin typeface="Usual" panose="020B0603030403020204" pitchFamily="34" charset="-18"/>
              </a:rPr>
              <a:t>Hrozby (</a:t>
            </a:r>
            <a:r>
              <a:rPr lang="cs-CZ" sz="1200" b="1" dirty="0" err="1">
                <a:latin typeface="Usual" panose="020B0603030403020204" pitchFamily="34" charset="-18"/>
              </a:rPr>
              <a:t>Threats</a:t>
            </a:r>
            <a:r>
              <a:rPr lang="cs-CZ" sz="1200" b="1" dirty="0">
                <a:latin typeface="Usual" panose="020B0603030403020204" pitchFamily="34" charset="-18"/>
              </a:rPr>
              <a:t>):</a:t>
            </a:r>
          </a:p>
          <a:p>
            <a:endParaRPr lang="cs-CZ" sz="1200" dirty="0">
              <a:latin typeface="Usual" panose="020B0603030403020204" pitchFamily="34" charset="-18"/>
            </a:endParaRPr>
          </a:p>
          <a:p>
            <a:r>
              <a:rPr lang="cs-CZ" sz="1200" dirty="0">
                <a:solidFill>
                  <a:srgbClr val="00B050"/>
                </a:solidFill>
                <a:latin typeface="Usual" panose="020B0603030403020204" pitchFamily="34" charset="-18"/>
              </a:rPr>
              <a:t>1.</a:t>
            </a:r>
            <a:r>
              <a:rPr lang="cs-CZ" sz="1200" dirty="0">
                <a:latin typeface="Usual" panose="020B0603030403020204" pitchFamily="34" charset="-18"/>
              </a:rPr>
              <a:t> Závislost na technologii: Závislost na AI může znamenat zranitelnost v případě technických problémů nebo výpadků systémů.</a:t>
            </a:r>
          </a:p>
          <a:p>
            <a:endParaRPr lang="cs-CZ" sz="1200" dirty="0">
              <a:latin typeface="Usual" panose="020B0603030403020204" pitchFamily="34" charset="-18"/>
            </a:endParaRPr>
          </a:p>
          <a:p>
            <a:r>
              <a:rPr lang="cs-CZ" sz="1200" dirty="0">
                <a:solidFill>
                  <a:srgbClr val="00B050"/>
                </a:solidFill>
                <a:latin typeface="Usual" panose="020B0603030403020204" pitchFamily="34" charset="-18"/>
              </a:rPr>
              <a:t>2.</a:t>
            </a:r>
            <a:r>
              <a:rPr lang="cs-CZ" sz="1200" dirty="0">
                <a:latin typeface="Usual" panose="020B0603030403020204" pitchFamily="34" charset="-18"/>
              </a:rPr>
              <a:t> Odpovědnost a etika: Používání AI ve vzdělávání vyvolává otázky ohledně etiky, informačního </a:t>
            </a:r>
            <a:r>
              <a:rPr lang="cs-CZ" sz="1200" dirty="0" err="1">
                <a:latin typeface="Usual" panose="020B0603030403020204" pitchFamily="34" charset="-18"/>
              </a:rPr>
              <a:t>biasu</a:t>
            </a:r>
            <a:r>
              <a:rPr lang="cs-CZ" sz="1200" dirty="0">
                <a:latin typeface="Usual" panose="020B0603030403020204" pitchFamily="34" charset="-18"/>
              </a:rPr>
              <a:t> a odpovědnosti za rozhodnutí AI.</a:t>
            </a:r>
          </a:p>
          <a:p>
            <a:endParaRPr lang="cs-CZ" sz="1200" dirty="0">
              <a:latin typeface="Usual" panose="020B0603030403020204" pitchFamily="34" charset="-18"/>
            </a:endParaRPr>
          </a:p>
          <a:p>
            <a:r>
              <a:rPr lang="cs-CZ" sz="1200" dirty="0">
                <a:solidFill>
                  <a:srgbClr val="00B050"/>
                </a:solidFill>
                <a:latin typeface="Usual" panose="020B0603030403020204" pitchFamily="34" charset="-18"/>
              </a:rPr>
              <a:t>3.</a:t>
            </a:r>
            <a:r>
              <a:rPr lang="cs-CZ" sz="1200" dirty="0">
                <a:latin typeface="Usual" panose="020B0603030403020204" pitchFamily="34" charset="-18"/>
              </a:rPr>
              <a:t> Konkurence: Rostoucí popularita AI ve vzdělávání může znamenat větší konkurenci mezi vzdělávacími institucemi.</a:t>
            </a:r>
          </a:p>
        </p:txBody>
      </p:sp>
    </p:spTree>
    <p:extLst>
      <p:ext uri="{BB962C8B-B14F-4D97-AF65-F5344CB8AC3E}">
        <p14:creationId xmlns:p14="http://schemas.microsoft.com/office/powerpoint/2010/main" val="236195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46145"/>
            <a:ext cx="7200800" cy="945484"/>
          </a:xfrm>
          <a:noFill/>
          <a:ln>
            <a:noFill/>
          </a:ln>
        </p:spPr>
        <p:txBody>
          <a:bodyPr anchor="t">
            <a:noAutofit/>
          </a:bodyPr>
          <a:lstStyle/>
          <a:p>
            <a:r>
              <a:rPr lang="cs-CZ" sz="2400" dirty="0">
                <a:solidFill>
                  <a:srgbClr val="981E3A"/>
                </a:solidFill>
                <a:latin typeface="Ladislav" pitchFamily="50" charset="-18"/>
              </a:rPr>
              <a:t>Prohlášení k využití AI na SU</a:t>
            </a:r>
            <a:br>
              <a:rPr lang="cs-CZ" sz="2400" dirty="0">
                <a:solidFill>
                  <a:srgbClr val="981E3A"/>
                </a:solidFill>
                <a:latin typeface="Ladislav" pitchFamily="50" charset="-18"/>
              </a:rPr>
            </a:br>
            <a:r>
              <a:rPr lang="cs-CZ" sz="1400" dirty="0">
                <a:solidFill>
                  <a:srgbClr val="981E3A"/>
                </a:solidFill>
                <a:latin typeface="Ladislav" pitchFamily="50" charset="-18"/>
              </a:rPr>
              <a:t>autorka: doc. PhDr. Michaela Weiss, Ph.D.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23" y="280403"/>
            <a:ext cx="1043913" cy="635163"/>
          </a:xfrm>
          <a:prstGeom prst="rect">
            <a:avLst/>
          </a:prstGeom>
        </p:spPr>
      </p:pic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347613"/>
            <a:ext cx="7344816" cy="2988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100" b="1" dirty="0"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1100" b="1" dirty="0"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200" dirty="0"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1200" dirty="0"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200" dirty="0"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323528" y="1419622"/>
            <a:ext cx="7488832" cy="0"/>
          </a:xfrm>
          <a:prstGeom prst="line">
            <a:avLst/>
          </a:prstGeom>
          <a:ln w="9525" cmpd="sng">
            <a:solidFill>
              <a:srgbClr val="9F2B2B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100BF27E-680D-761F-51BC-A0FC9E66BCC1}"/>
              </a:ext>
            </a:extLst>
          </p:cNvPr>
          <p:cNvSpPr txBox="1"/>
          <p:nvPr/>
        </p:nvSpPr>
        <p:spPr>
          <a:xfrm>
            <a:off x="323528" y="1635646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latin typeface="Usual" panose="020B0603030403020204" pitchFamily="34" charset="-18"/>
              </a:rPr>
              <a:t>Doporučení pro studenty</a:t>
            </a:r>
          </a:p>
          <a:p>
            <a:endParaRPr lang="cs-CZ" sz="1200" dirty="0">
              <a:latin typeface="Usual" panose="020B0603030403020204" pitchFamily="34" charset="-1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Usual" panose="020B0603030403020204" pitchFamily="34" charset="-18"/>
              </a:rPr>
              <a:t>Respektujte pokyny vyučujících k nastavení pravidel využívání AI při výuce jednotlivých předmětů a vypracovávání zadaných úkolů či projektů.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latin typeface="Usual" panose="020B0603030403020204" pitchFamily="34" charset="-1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Usual" panose="020B0603030403020204" pitchFamily="34" charset="-18"/>
              </a:rPr>
              <a:t>Při použití pro jakoukoli formu tvůrčí práce uvádějte AI v seznamu použitých zdrojů, případně v poznámkovém aparátu. V poznámce uveďte i jiná použití, např. úpravu textů.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latin typeface="Usual" panose="020B0603030403020204" pitchFamily="34" charset="-1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Usual" panose="020B0603030403020204" pitchFamily="34" charset="-18"/>
              </a:rPr>
              <a:t>Veškeré zdroje generované AI vždy zkontrolujte a ověřte jejich správnost. AI si často zdroje sama vymýšlí, popř. není schopna posoudit jejich relevanci.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latin typeface="Usual" panose="020B0603030403020204" pitchFamily="34" charset="-1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Usual" panose="020B0603030403020204" pitchFamily="34" charset="-18"/>
              </a:rPr>
              <a:t>Buďte opatrní při kopírování a šíření obsahu, který vygeneroval </a:t>
            </a:r>
            <a:r>
              <a:rPr lang="cs-CZ" sz="1200" dirty="0" err="1">
                <a:latin typeface="Usual" panose="020B0603030403020204" pitchFamily="34" charset="-18"/>
              </a:rPr>
              <a:t>ChatGPT</a:t>
            </a:r>
            <a:r>
              <a:rPr lang="cs-CZ" sz="1200" dirty="0">
                <a:latin typeface="Usual" panose="020B0603030403020204" pitchFamily="34" charset="-18"/>
              </a:rPr>
              <a:t>. Používáním nástrojů AI poskytujete jejich provozovatelům souhlas s podmínkami použití.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latin typeface="Usual" panose="020B0603030403020204" pitchFamily="34" charset="-1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Usual" panose="020B0603030403020204" pitchFamily="34" charset="-18"/>
              </a:rPr>
              <a:t>Využívejte AI spíše jako zdroj inspirace a podklad k diskusi.</a:t>
            </a:r>
          </a:p>
          <a:p>
            <a:r>
              <a:rPr lang="cs-CZ" sz="1200" dirty="0">
                <a:latin typeface="Usual" panose="020B0603030403020204" pitchFamily="34" charset="-18"/>
              </a:rPr>
              <a:t> </a:t>
            </a:r>
          </a:p>
          <a:p>
            <a:endParaRPr lang="cs-CZ" sz="1200" dirty="0">
              <a:latin typeface="Usual" panose="020B0603030403020204" pitchFamily="34" charset="-18"/>
            </a:endParaRPr>
          </a:p>
          <a:p>
            <a:r>
              <a:rPr lang="cs-CZ" sz="1200" dirty="0">
                <a:latin typeface="Usual" panose="020B0603030403020204" pitchFamily="34" charset="-18"/>
              </a:rPr>
              <a:t> 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37804F9-67AD-83FA-2D70-8B1C35777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063"/>
            <a:ext cx="184731" cy="3250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4761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64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46145"/>
            <a:ext cx="7200800" cy="945484"/>
          </a:xfrm>
          <a:noFill/>
          <a:ln>
            <a:noFill/>
          </a:ln>
        </p:spPr>
        <p:txBody>
          <a:bodyPr anchor="t">
            <a:noAutofit/>
          </a:bodyPr>
          <a:lstStyle/>
          <a:p>
            <a:r>
              <a:rPr lang="cs-CZ" sz="2400" dirty="0">
                <a:solidFill>
                  <a:srgbClr val="981E3A"/>
                </a:solidFill>
                <a:latin typeface="Ladislav" pitchFamily="50" charset="-18"/>
              </a:rPr>
              <a:t>Prohlášení k využití AI na SU</a:t>
            </a:r>
            <a:br>
              <a:rPr lang="cs-CZ" sz="2400" dirty="0">
                <a:solidFill>
                  <a:srgbClr val="981E3A"/>
                </a:solidFill>
                <a:latin typeface="Ladislav" pitchFamily="50" charset="-18"/>
              </a:rPr>
            </a:br>
            <a:r>
              <a:rPr lang="cs-CZ" sz="1400" dirty="0">
                <a:solidFill>
                  <a:srgbClr val="981E3A"/>
                </a:solidFill>
                <a:latin typeface="Ladislav" pitchFamily="50" charset="-18"/>
              </a:rPr>
              <a:t>autorka: doc. PhDr. Michaela Weiss, Ph.D.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23" y="280403"/>
            <a:ext cx="1043913" cy="635163"/>
          </a:xfrm>
          <a:prstGeom prst="rect">
            <a:avLst/>
          </a:prstGeom>
        </p:spPr>
      </p:pic>
      <p:sp>
        <p:nvSpPr>
          <p:cNvPr id="12" name="Zástupný symbol pro obsah 2"/>
          <p:cNvSpPr txBox="1">
            <a:spLocks/>
          </p:cNvSpPr>
          <p:nvPr/>
        </p:nvSpPr>
        <p:spPr>
          <a:xfrm>
            <a:off x="4946590" y="4439359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latin typeface="Enriqueta" panose="02000000000000000000" pitchFamily="2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347613"/>
            <a:ext cx="7344816" cy="2988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100" b="1" dirty="0"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1100" b="1" dirty="0"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200" dirty="0"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1200" dirty="0"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200" dirty="0"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323528" y="1419622"/>
            <a:ext cx="7488832" cy="0"/>
          </a:xfrm>
          <a:prstGeom prst="line">
            <a:avLst/>
          </a:prstGeom>
          <a:ln w="9525" cmpd="sng">
            <a:solidFill>
              <a:srgbClr val="9F2B2B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100BF27E-680D-761F-51BC-A0FC9E66BCC1}"/>
              </a:ext>
            </a:extLst>
          </p:cNvPr>
          <p:cNvSpPr txBox="1"/>
          <p:nvPr/>
        </p:nvSpPr>
        <p:spPr>
          <a:xfrm>
            <a:off x="323528" y="1635646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latin typeface="Usual" panose="020B0603030403020204" pitchFamily="34" charset="-18"/>
              </a:rPr>
              <a:t>Doporučení pro vyučující </a:t>
            </a:r>
          </a:p>
          <a:p>
            <a:endParaRPr lang="cs-CZ" sz="1200" dirty="0">
              <a:latin typeface="Usual" panose="020B0603030403020204" pitchFamily="34" charset="-1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Usual" panose="020B0603030403020204" pitchFamily="34" charset="-18"/>
              </a:rPr>
              <a:t>Buďte otevření novým technologiím. Seznamujte se s novými metodami, které lze využít ve výuce.</a:t>
            </a:r>
          </a:p>
          <a:p>
            <a:endParaRPr lang="cs-CZ" sz="1200" dirty="0">
              <a:latin typeface="Usual" panose="020B0603030403020204" pitchFamily="34" charset="-1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Usual" panose="020B0603030403020204" pitchFamily="34" charset="-18"/>
              </a:rPr>
              <a:t>Nastavte jasná pravidla používání a citování AI nástrojů ve vámi vedených kurzech.</a:t>
            </a:r>
          </a:p>
          <a:p>
            <a:endParaRPr lang="cs-CZ" sz="1200" dirty="0">
              <a:latin typeface="Usual" panose="020B0603030403020204" pitchFamily="34" charset="-1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Usual" panose="020B0603030403020204" pitchFamily="34" charset="-18"/>
              </a:rPr>
              <a:t>Zvažte nahrazení některých forem písemných prací ústní či jinou formou testování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37804F9-67AD-83FA-2D70-8B1C35777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063"/>
            <a:ext cx="184731" cy="3250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4761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47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251520" y="267494"/>
            <a:ext cx="8640960" cy="4608512"/>
          </a:xfrm>
          <a:prstGeom prst="rect">
            <a:avLst/>
          </a:prstGeom>
          <a:solidFill>
            <a:srgbClr val="981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</a:t>
            </a: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2342023"/>
            <a:ext cx="2880320" cy="230425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Usual" panose="020B0603030403020204" pitchFamily="34" charset="-18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1997714" y="960571"/>
            <a:ext cx="5148572" cy="7855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chemeClr val="bg1"/>
                </a:solidFill>
                <a:latin typeface="Ladislav" pitchFamily="50" charset="-18"/>
              </a:rPr>
              <a:t>Děkuji Vám za pozornost</a:t>
            </a:r>
            <a:r>
              <a:rPr lang="cs-CZ" sz="3200" b="1" dirty="0">
                <a:solidFill>
                  <a:schemeClr val="bg1"/>
                </a:solidFill>
                <a:latin typeface="Ladislav" pitchFamily="50" charset="-18"/>
                <a:sym typeface="Wingdings" panose="05000000000000000000" pitchFamily="2" charset="2"/>
              </a:rPr>
              <a:t></a:t>
            </a:r>
            <a:endParaRPr lang="cs-CZ" sz="3200" b="1" dirty="0">
              <a:solidFill>
                <a:schemeClr val="bg1"/>
              </a:solidFill>
              <a:latin typeface="Ladislav" pitchFamily="50" charset="-18"/>
            </a:endParaRPr>
          </a:p>
        </p:txBody>
      </p:sp>
      <p:pic>
        <p:nvPicPr>
          <p:cNvPr id="7" name="Obrázek 6" descr="Obsah obrázku text, logo, Písmo, Grafika&#10;&#10;Popis byl vytvořen automaticky">
            <a:extLst>
              <a:ext uri="{FF2B5EF4-FFF2-40B4-BE49-F238E27FC236}">
                <a16:creationId xmlns:a16="http://schemas.microsoft.com/office/drawing/2014/main" id="{E81B4FB4-F0CF-78F1-7974-8E698B6E1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831" y="267494"/>
            <a:ext cx="1522649" cy="1056669"/>
          </a:xfrm>
          <a:prstGeom prst="rect">
            <a:avLst/>
          </a:prstGeom>
        </p:spPr>
      </p:pic>
      <p:pic>
        <p:nvPicPr>
          <p:cNvPr id="3" name="Obrázek 2" descr="Obsah obrázku kruh, Grafika, Písmo, grafický design&#10;&#10;Popis byl vytvořen automaticky">
            <a:extLst>
              <a:ext uri="{FF2B5EF4-FFF2-40B4-BE49-F238E27FC236}">
                <a16:creationId xmlns:a16="http://schemas.microsoft.com/office/drawing/2014/main" id="{CAEFC40B-9B69-C5F7-0998-E0879429C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633446"/>
            <a:ext cx="3888432" cy="218724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67F14D5-5FE7-CEC2-567E-E8A14D6B852A}"/>
              </a:ext>
            </a:extLst>
          </p:cNvPr>
          <p:cNvSpPr txBox="1"/>
          <p:nvPr/>
        </p:nvSpPr>
        <p:spPr>
          <a:xfrm>
            <a:off x="2547317" y="3790063"/>
            <a:ext cx="381642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" dirty="0"/>
              <a:t>Zdroj: https://i.ytimg.com/vi/AYZz_qYw_j4/maxresdefault.jpg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5F025BD-D0B2-0C25-59CE-B13CC9E896A1}"/>
              </a:ext>
            </a:extLst>
          </p:cNvPr>
          <p:cNvSpPr txBox="1"/>
          <p:nvPr/>
        </p:nvSpPr>
        <p:spPr>
          <a:xfrm>
            <a:off x="3491880" y="4182929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Usual" panose="020B0603030403020204" pitchFamily="34" charset="-18"/>
              </a:rPr>
              <a:t>jan.woitek@slu.cz</a:t>
            </a:r>
          </a:p>
        </p:txBody>
      </p:sp>
    </p:spTree>
    <p:extLst>
      <p:ext uri="{BB962C8B-B14F-4D97-AF65-F5344CB8AC3E}">
        <p14:creationId xmlns:p14="http://schemas.microsoft.com/office/powerpoint/2010/main" val="7849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46145"/>
            <a:ext cx="4536504" cy="507703"/>
          </a:xfrm>
          <a:noFill/>
          <a:ln>
            <a:noFill/>
          </a:ln>
        </p:spPr>
        <p:txBody>
          <a:bodyPr anchor="t">
            <a:noAutofit/>
          </a:bodyPr>
          <a:lstStyle/>
          <a:p>
            <a:pPr algn="l"/>
            <a:r>
              <a:rPr lang="cs-CZ" sz="2400" dirty="0">
                <a:solidFill>
                  <a:srgbClr val="981E3A"/>
                </a:solidFill>
                <a:latin typeface="Ladislav" pitchFamily="50" charset="-18"/>
              </a:rPr>
              <a:t>Nástroje a metody </a:t>
            </a:r>
            <a:r>
              <a:rPr lang="cs-CZ" sz="2400" dirty="0" err="1">
                <a:solidFill>
                  <a:srgbClr val="981E3A"/>
                </a:solidFill>
                <a:latin typeface="Ladislav" pitchFamily="50" charset="-18"/>
              </a:rPr>
              <a:t>blended</a:t>
            </a:r>
            <a:r>
              <a:rPr lang="cs-CZ" sz="2400" dirty="0">
                <a:solidFill>
                  <a:srgbClr val="981E3A"/>
                </a:solidFill>
                <a:latin typeface="Ladislav" pitchFamily="50" charset="-18"/>
              </a:rPr>
              <a:t> learningu: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23" y="280403"/>
            <a:ext cx="1043913" cy="635163"/>
          </a:xfrm>
          <a:prstGeom prst="rect">
            <a:avLst/>
          </a:prstGeom>
        </p:spPr>
      </p:pic>
      <p:cxnSp>
        <p:nvCxnSpPr>
          <p:cNvPr id="19" name="Přímá spojnice 18"/>
          <p:cNvCxnSpPr/>
          <p:nvPr/>
        </p:nvCxnSpPr>
        <p:spPr>
          <a:xfrm>
            <a:off x="251520" y="1059582"/>
            <a:ext cx="7488832" cy="0"/>
          </a:xfrm>
          <a:prstGeom prst="line">
            <a:avLst/>
          </a:prstGeom>
          <a:ln w="9525" cmpd="sng">
            <a:solidFill>
              <a:srgbClr val="9F2B2B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Ovál 2">
            <a:extLst>
              <a:ext uri="{FF2B5EF4-FFF2-40B4-BE49-F238E27FC236}">
                <a16:creationId xmlns:a16="http://schemas.microsoft.com/office/drawing/2014/main" id="{C364B387-BB61-293F-8DC7-41B65E7EA528}"/>
              </a:ext>
            </a:extLst>
          </p:cNvPr>
          <p:cNvSpPr/>
          <p:nvPr/>
        </p:nvSpPr>
        <p:spPr>
          <a:xfrm>
            <a:off x="1180003" y="1554951"/>
            <a:ext cx="1944216" cy="86409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1600" b="1" dirty="0" err="1">
                <a:ln/>
                <a:solidFill>
                  <a:schemeClr val="bg1"/>
                </a:solidFill>
                <a:latin typeface="Usual" panose="020B0603030403020204" pitchFamily="34" charset="-18"/>
              </a:rPr>
              <a:t>mentorink</a:t>
            </a:r>
            <a:r>
              <a:rPr lang="cs-CZ" sz="1600" b="1" dirty="0">
                <a:ln/>
                <a:solidFill>
                  <a:schemeClr val="bg1"/>
                </a:solidFill>
                <a:latin typeface="Usual" panose="020B0603030403020204" pitchFamily="34" charset="-18"/>
              </a:rPr>
              <a:t> /koučink</a:t>
            </a:r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1EC24403-89B0-8A94-C884-3AA1452AF492}"/>
              </a:ext>
            </a:extLst>
          </p:cNvPr>
          <p:cNvSpPr/>
          <p:nvPr/>
        </p:nvSpPr>
        <p:spPr>
          <a:xfrm>
            <a:off x="3479743" y="1377931"/>
            <a:ext cx="1944216" cy="86409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1600" b="1" dirty="0">
                <a:ln/>
                <a:solidFill>
                  <a:schemeClr val="bg1"/>
                </a:solidFill>
                <a:latin typeface="Usual" panose="020B0603030403020204" pitchFamily="34" charset="-18"/>
              </a:rPr>
              <a:t>webináře</a:t>
            </a:r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28E8E875-E685-C42D-305F-B434097B46BA}"/>
              </a:ext>
            </a:extLst>
          </p:cNvPr>
          <p:cNvSpPr/>
          <p:nvPr/>
        </p:nvSpPr>
        <p:spPr>
          <a:xfrm>
            <a:off x="5779483" y="1572342"/>
            <a:ext cx="1944216" cy="86409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1600" b="1" dirty="0">
                <a:ln/>
                <a:solidFill>
                  <a:schemeClr val="bg1"/>
                </a:solidFill>
                <a:latin typeface="Usual" panose="020B0603030403020204" pitchFamily="34" charset="-18"/>
              </a:rPr>
              <a:t>knihy</a:t>
            </a:r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C0E60020-3C1B-3A24-8DE4-1AC729792CC3}"/>
              </a:ext>
            </a:extLst>
          </p:cNvPr>
          <p:cNvSpPr/>
          <p:nvPr/>
        </p:nvSpPr>
        <p:spPr>
          <a:xfrm>
            <a:off x="365151" y="2609090"/>
            <a:ext cx="1944216" cy="86409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1200" b="1" dirty="0">
                <a:ln/>
                <a:solidFill>
                  <a:schemeClr val="bg1"/>
                </a:solidFill>
                <a:latin typeface="Usual" panose="020B0603030403020204" pitchFamily="34" charset="-18"/>
              </a:rPr>
              <a:t>elektronické informační zdroje</a:t>
            </a:r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9DD0837E-9C0A-9212-7D69-8B623455F769}"/>
              </a:ext>
            </a:extLst>
          </p:cNvPr>
          <p:cNvSpPr/>
          <p:nvPr/>
        </p:nvSpPr>
        <p:spPr>
          <a:xfrm>
            <a:off x="6896015" y="2632746"/>
            <a:ext cx="1944216" cy="86409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1600" b="1" dirty="0">
                <a:ln/>
                <a:solidFill>
                  <a:schemeClr val="bg1"/>
                </a:solidFill>
                <a:latin typeface="Usual" panose="020B0603030403020204" pitchFamily="34" charset="-18"/>
              </a:rPr>
              <a:t>umělá inteligence</a:t>
            </a:r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2E1C9C66-74B6-3D63-FFC5-F0E99221FD23}"/>
              </a:ext>
            </a:extLst>
          </p:cNvPr>
          <p:cNvSpPr/>
          <p:nvPr/>
        </p:nvSpPr>
        <p:spPr>
          <a:xfrm>
            <a:off x="1196261" y="3732565"/>
            <a:ext cx="1944216" cy="86409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1600" b="1" dirty="0">
                <a:ln/>
                <a:solidFill>
                  <a:schemeClr val="bg1"/>
                </a:solidFill>
                <a:latin typeface="Usual" panose="020B0603030403020204" pitchFamily="34" charset="-18"/>
              </a:rPr>
              <a:t>výukové aplikace</a:t>
            </a:r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24275479-2084-5C06-2C41-0320988C6FD4}"/>
              </a:ext>
            </a:extLst>
          </p:cNvPr>
          <p:cNvSpPr/>
          <p:nvPr/>
        </p:nvSpPr>
        <p:spPr>
          <a:xfrm>
            <a:off x="5779483" y="3697298"/>
            <a:ext cx="1944216" cy="86409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1600" b="1" dirty="0">
                <a:ln/>
                <a:solidFill>
                  <a:schemeClr val="bg1"/>
                </a:solidFill>
                <a:latin typeface="Usual" panose="020B0603030403020204" pitchFamily="34" charset="-18"/>
              </a:rPr>
              <a:t>frontální výuka</a:t>
            </a:r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2B4C7F20-D390-2AA5-4DDD-963D697CEA21}"/>
              </a:ext>
            </a:extLst>
          </p:cNvPr>
          <p:cNvSpPr/>
          <p:nvPr/>
        </p:nvSpPr>
        <p:spPr>
          <a:xfrm>
            <a:off x="3587755" y="3939902"/>
            <a:ext cx="1944216" cy="86409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1400" b="1" dirty="0">
                <a:ln/>
                <a:solidFill>
                  <a:schemeClr val="bg1"/>
                </a:solidFill>
                <a:latin typeface="Usual" panose="020B0603030403020204" pitchFamily="34" charset="-18"/>
              </a:rPr>
              <a:t>kolaborativní systémy</a:t>
            </a:r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CC75F881-07BD-3484-1966-C2ADAE4F2E4F}"/>
              </a:ext>
            </a:extLst>
          </p:cNvPr>
          <p:cNvSpPr/>
          <p:nvPr/>
        </p:nvSpPr>
        <p:spPr>
          <a:xfrm>
            <a:off x="2550444" y="2643758"/>
            <a:ext cx="1944216" cy="86409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1100" b="1" dirty="0" err="1">
                <a:ln/>
                <a:solidFill>
                  <a:schemeClr val="bg1"/>
                </a:solidFill>
                <a:latin typeface="Usual" panose="020B0603030403020204" pitchFamily="34" charset="-18"/>
              </a:rPr>
              <a:t>augmentovaná</a:t>
            </a:r>
            <a:r>
              <a:rPr lang="cs-CZ" sz="1100" b="1" dirty="0">
                <a:ln/>
                <a:solidFill>
                  <a:schemeClr val="bg1"/>
                </a:solidFill>
                <a:latin typeface="Usual" panose="020B0603030403020204" pitchFamily="34" charset="-18"/>
              </a:rPr>
              <a:t> a virtuální realita</a:t>
            </a:r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37A19CE4-AA49-470D-5799-3C5B81AA6583}"/>
              </a:ext>
            </a:extLst>
          </p:cNvPr>
          <p:cNvSpPr/>
          <p:nvPr/>
        </p:nvSpPr>
        <p:spPr>
          <a:xfrm>
            <a:off x="4716016" y="2643758"/>
            <a:ext cx="1944216" cy="86409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1600" b="1" dirty="0">
                <a:ln/>
                <a:solidFill>
                  <a:schemeClr val="bg1"/>
                </a:solidFill>
                <a:latin typeface="Usual" panose="020B0603030403020204" pitchFamily="34" charset="-18"/>
              </a:rPr>
              <a:t>audio/ video</a:t>
            </a:r>
          </a:p>
        </p:txBody>
      </p: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3C2A963D-B7A8-A885-3D40-E464FE379470}"/>
              </a:ext>
            </a:extLst>
          </p:cNvPr>
          <p:cNvCxnSpPr>
            <a:cxnSpLocks/>
            <a:stCxn id="3" idx="5"/>
          </p:cNvCxnSpPr>
          <p:nvPr/>
        </p:nvCxnSpPr>
        <p:spPr>
          <a:xfrm>
            <a:off x="2839495" y="2292503"/>
            <a:ext cx="253040" cy="3859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9D480333-22ED-6680-4634-1EA30780DC9F}"/>
              </a:ext>
            </a:extLst>
          </p:cNvPr>
          <p:cNvCxnSpPr>
            <a:cxnSpLocks/>
            <a:endCxn id="3" idx="4"/>
          </p:cNvCxnSpPr>
          <p:nvPr/>
        </p:nvCxnSpPr>
        <p:spPr>
          <a:xfrm flipV="1">
            <a:off x="1744863" y="2419047"/>
            <a:ext cx="407248" cy="2426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514BA444-91E8-FC08-EBDC-E30841DFB028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1915329" y="3398483"/>
            <a:ext cx="253040" cy="3340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A51C6BCF-59DE-B4A6-4451-933C1EA4EDF9}"/>
              </a:ext>
            </a:extLst>
          </p:cNvPr>
          <p:cNvCxnSpPr>
            <a:cxnSpLocks/>
            <a:endCxn id="24" idx="2"/>
          </p:cNvCxnSpPr>
          <p:nvPr/>
        </p:nvCxnSpPr>
        <p:spPr>
          <a:xfrm>
            <a:off x="3124219" y="4244255"/>
            <a:ext cx="463536" cy="1276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Přímá spojnice 42">
            <a:extLst>
              <a:ext uri="{FF2B5EF4-FFF2-40B4-BE49-F238E27FC236}">
                <a16:creationId xmlns:a16="http://schemas.microsoft.com/office/drawing/2014/main" id="{A6235E46-62AD-584A-FF0E-9B540BA3E8BD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3847406" y="3504336"/>
            <a:ext cx="712457" cy="4355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Přímá spojnice 44">
            <a:extLst>
              <a:ext uri="{FF2B5EF4-FFF2-40B4-BE49-F238E27FC236}">
                <a16:creationId xmlns:a16="http://schemas.microsoft.com/office/drawing/2014/main" id="{8ED937CA-FB9C-2925-384A-78FE49CD3DE1}"/>
              </a:ext>
            </a:extLst>
          </p:cNvPr>
          <p:cNvCxnSpPr>
            <a:cxnSpLocks/>
            <a:stCxn id="25" idx="7"/>
            <a:endCxn id="17" idx="4"/>
          </p:cNvCxnSpPr>
          <p:nvPr/>
        </p:nvCxnSpPr>
        <p:spPr>
          <a:xfrm flipV="1">
            <a:off x="4209936" y="2242027"/>
            <a:ext cx="241915" cy="528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Přímá spojnice 47">
            <a:extLst>
              <a:ext uri="{FF2B5EF4-FFF2-40B4-BE49-F238E27FC236}">
                <a16:creationId xmlns:a16="http://schemas.microsoft.com/office/drawing/2014/main" id="{C9ADA4D7-598D-051E-EB28-410E0EDEF5A2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5065804" y="2143788"/>
            <a:ext cx="622320" cy="4999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Přímá spojnice 50">
            <a:extLst>
              <a:ext uri="{FF2B5EF4-FFF2-40B4-BE49-F238E27FC236}">
                <a16:creationId xmlns:a16="http://schemas.microsoft.com/office/drawing/2014/main" id="{C52CF504-29CE-B58B-827D-170494F6F1C4}"/>
              </a:ext>
            </a:extLst>
          </p:cNvPr>
          <p:cNvCxnSpPr>
            <a:cxnSpLocks/>
            <a:endCxn id="23" idx="1"/>
          </p:cNvCxnSpPr>
          <p:nvPr/>
        </p:nvCxnSpPr>
        <p:spPr>
          <a:xfrm flipH="1">
            <a:off x="6064207" y="3442079"/>
            <a:ext cx="109490" cy="3817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Přímá spojnice 52">
            <a:extLst>
              <a:ext uri="{FF2B5EF4-FFF2-40B4-BE49-F238E27FC236}">
                <a16:creationId xmlns:a16="http://schemas.microsoft.com/office/drawing/2014/main" id="{05F397DF-AC77-FA92-9216-EB8D3320238C}"/>
              </a:ext>
            </a:extLst>
          </p:cNvPr>
          <p:cNvCxnSpPr>
            <a:cxnSpLocks/>
            <a:endCxn id="26" idx="2"/>
          </p:cNvCxnSpPr>
          <p:nvPr/>
        </p:nvCxnSpPr>
        <p:spPr>
          <a:xfrm>
            <a:off x="4492370" y="3050079"/>
            <a:ext cx="223646" cy="257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Přímá spojnice 55">
            <a:extLst>
              <a:ext uri="{FF2B5EF4-FFF2-40B4-BE49-F238E27FC236}">
                <a16:creationId xmlns:a16="http://schemas.microsoft.com/office/drawing/2014/main" id="{86098B39-24FD-C019-0246-E287AECF9B1D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3124219" y="1809979"/>
            <a:ext cx="355524" cy="1200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Přímá spojnice 58">
            <a:extLst>
              <a:ext uri="{FF2B5EF4-FFF2-40B4-BE49-F238E27FC236}">
                <a16:creationId xmlns:a16="http://schemas.microsoft.com/office/drawing/2014/main" id="{859174F5-6F79-87AA-1C27-D71C2788EAEA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5418420" y="1833321"/>
            <a:ext cx="361063" cy="1710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Přímá spojnice 61">
            <a:extLst>
              <a:ext uri="{FF2B5EF4-FFF2-40B4-BE49-F238E27FC236}">
                <a16:creationId xmlns:a16="http://schemas.microsoft.com/office/drawing/2014/main" id="{A91581FD-E35F-774E-3B67-453D649075FB}"/>
              </a:ext>
            </a:extLst>
          </p:cNvPr>
          <p:cNvCxnSpPr>
            <a:cxnSpLocks/>
            <a:stCxn id="18" idx="5"/>
            <a:endCxn id="21" idx="0"/>
          </p:cNvCxnSpPr>
          <p:nvPr/>
        </p:nvCxnSpPr>
        <p:spPr>
          <a:xfrm>
            <a:off x="7438975" y="2309894"/>
            <a:ext cx="429148" cy="3228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Přímá spojnice 63">
            <a:extLst>
              <a:ext uri="{FF2B5EF4-FFF2-40B4-BE49-F238E27FC236}">
                <a16:creationId xmlns:a16="http://schemas.microsoft.com/office/drawing/2014/main" id="{51B800D2-1182-5B05-D365-943280325749}"/>
              </a:ext>
            </a:extLst>
          </p:cNvPr>
          <p:cNvCxnSpPr>
            <a:cxnSpLocks/>
            <a:endCxn id="23" idx="7"/>
          </p:cNvCxnSpPr>
          <p:nvPr/>
        </p:nvCxnSpPr>
        <p:spPr>
          <a:xfrm flipH="1">
            <a:off x="7438975" y="3496842"/>
            <a:ext cx="148431" cy="327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Přímá spojnice 65">
            <a:extLst>
              <a:ext uri="{FF2B5EF4-FFF2-40B4-BE49-F238E27FC236}">
                <a16:creationId xmlns:a16="http://schemas.microsoft.com/office/drawing/2014/main" id="{7101E1DC-9252-8F04-A651-194280844261}"/>
              </a:ext>
            </a:extLst>
          </p:cNvPr>
          <p:cNvCxnSpPr>
            <a:cxnSpLocks/>
            <a:endCxn id="23" idx="2"/>
          </p:cNvCxnSpPr>
          <p:nvPr/>
        </p:nvCxnSpPr>
        <p:spPr>
          <a:xfrm flipV="1">
            <a:off x="5529207" y="4129346"/>
            <a:ext cx="250276" cy="2105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Přímá spojnice 67">
            <a:extLst>
              <a:ext uri="{FF2B5EF4-FFF2-40B4-BE49-F238E27FC236}">
                <a16:creationId xmlns:a16="http://schemas.microsoft.com/office/drawing/2014/main" id="{E2CB450A-52BF-5087-E563-D3422B52D7B2}"/>
              </a:ext>
            </a:extLst>
          </p:cNvPr>
          <p:cNvCxnSpPr>
            <a:cxnSpLocks/>
            <a:stCxn id="26" idx="3"/>
            <a:endCxn id="24" idx="7"/>
          </p:cNvCxnSpPr>
          <p:nvPr/>
        </p:nvCxnSpPr>
        <p:spPr>
          <a:xfrm>
            <a:off x="5000740" y="3381310"/>
            <a:ext cx="246507" cy="6851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Přímá spojnice 70">
            <a:extLst>
              <a:ext uri="{FF2B5EF4-FFF2-40B4-BE49-F238E27FC236}">
                <a16:creationId xmlns:a16="http://schemas.microsoft.com/office/drawing/2014/main" id="{B2D815A4-56BD-ABD3-7B32-1DF7D7D56A73}"/>
              </a:ext>
            </a:extLst>
          </p:cNvPr>
          <p:cNvCxnSpPr>
            <a:cxnSpLocks/>
            <a:endCxn id="22" idx="7"/>
          </p:cNvCxnSpPr>
          <p:nvPr/>
        </p:nvCxnSpPr>
        <p:spPr>
          <a:xfrm flipH="1">
            <a:off x="2855753" y="3485199"/>
            <a:ext cx="291755" cy="3739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Přímá spojnice 73">
            <a:extLst>
              <a:ext uri="{FF2B5EF4-FFF2-40B4-BE49-F238E27FC236}">
                <a16:creationId xmlns:a16="http://schemas.microsoft.com/office/drawing/2014/main" id="{6BE57FEB-FD55-DF90-1E1F-039DB287A048}"/>
              </a:ext>
            </a:extLst>
          </p:cNvPr>
          <p:cNvCxnSpPr>
            <a:cxnSpLocks/>
            <a:endCxn id="25" idx="2"/>
          </p:cNvCxnSpPr>
          <p:nvPr/>
        </p:nvCxnSpPr>
        <p:spPr>
          <a:xfrm>
            <a:off x="2309367" y="3059020"/>
            <a:ext cx="241077" cy="167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Přímá spojnice 76">
            <a:extLst>
              <a:ext uri="{FF2B5EF4-FFF2-40B4-BE49-F238E27FC236}">
                <a16:creationId xmlns:a16="http://schemas.microsoft.com/office/drawing/2014/main" id="{E2771122-A0FD-3DAD-4E45-58D9DDCE8200}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6670079" y="3059020"/>
            <a:ext cx="225936" cy="57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Přímá spojnice 78">
            <a:extLst>
              <a:ext uri="{FF2B5EF4-FFF2-40B4-BE49-F238E27FC236}">
                <a16:creationId xmlns:a16="http://schemas.microsoft.com/office/drawing/2014/main" id="{D7580A5B-FDCD-7D95-514D-61B3D2FE2F11}"/>
              </a:ext>
            </a:extLst>
          </p:cNvPr>
          <p:cNvCxnSpPr>
            <a:cxnSpLocks/>
            <a:endCxn id="26" idx="7"/>
          </p:cNvCxnSpPr>
          <p:nvPr/>
        </p:nvCxnSpPr>
        <p:spPr>
          <a:xfrm>
            <a:off x="6328781" y="2386597"/>
            <a:ext cx="46727" cy="3837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79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46145"/>
            <a:ext cx="5616624" cy="507703"/>
          </a:xfrm>
          <a:noFill/>
          <a:ln>
            <a:noFill/>
          </a:ln>
        </p:spPr>
        <p:txBody>
          <a:bodyPr anchor="t">
            <a:noAutofit/>
          </a:bodyPr>
          <a:lstStyle/>
          <a:p>
            <a:pPr algn="l"/>
            <a:r>
              <a:rPr lang="cs-CZ" sz="2400" dirty="0">
                <a:solidFill>
                  <a:srgbClr val="981E3A"/>
                </a:solidFill>
                <a:latin typeface="Ladislav" pitchFamily="50" charset="-18"/>
              </a:rPr>
              <a:t>Dva základní modely </a:t>
            </a:r>
            <a:r>
              <a:rPr lang="cs-CZ" sz="2400" dirty="0" err="1">
                <a:solidFill>
                  <a:srgbClr val="981E3A"/>
                </a:solidFill>
                <a:latin typeface="Ladislav" pitchFamily="50" charset="-18"/>
              </a:rPr>
              <a:t>blended</a:t>
            </a:r>
            <a:r>
              <a:rPr lang="cs-CZ" sz="2400" dirty="0">
                <a:solidFill>
                  <a:srgbClr val="981E3A"/>
                </a:solidFill>
                <a:latin typeface="Ladislav" pitchFamily="50" charset="-18"/>
              </a:rPr>
              <a:t> learningu: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23" y="280403"/>
            <a:ext cx="1043913" cy="635163"/>
          </a:xfrm>
          <a:prstGeom prst="rect">
            <a:avLst/>
          </a:prstGeom>
        </p:spPr>
      </p:pic>
      <p:sp>
        <p:nvSpPr>
          <p:cNvPr id="12" name="Zástupný symbol pro obsah 2"/>
          <p:cNvSpPr txBox="1">
            <a:spLocks/>
          </p:cNvSpPr>
          <p:nvPr/>
        </p:nvSpPr>
        <p:spPr>
          <a:xfrm>
            <a:off x="4946590" y="4439359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latin typeface="Enriqueta" panose="02000000000000000000" pitchFamily="2" charset="0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251520" y="1059582"/>
            <a:ext cx="7488832" cy="0"/>
          </a:xfrm>
          <a:prstGeom prst="line">
            <a:avLst/>
          </a:prstGeom>
          <a:ln w="9525" cmpd="sng">
            <a:solidFill>
              <a:srgbClr val="9F2B2B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91E66CA0-0AE6-1A93-F08E-958DBA017CFA}"/>
              </a:ext>
            </a:extLst>
          </p:cNvPr>
          <p:cNvSpPr/>
          <p:nvPr/>
        </p:nvSpPr>
        <p:spPr>
          <a:xfrm>
            <a:off x="1294842" y="1419622"/>
            <a:ext cx="2592288" cy="9258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Usual" panose="020B0603030403020204" pitchFamily="34" charset="-18"/>
              </a:rPr>
              <a:t>Alternativní model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882DB429-AC42-1900-8550-110A3A3FA6A3}"/>
              </a:ext>
            </a:extLst>
          </p:cNvPr>
          <p:cNvSpPr/>
          <p:nvPr/>
        </p:nvSpPr>
        <p:spPr>
          <a:xfrm>
            <a:off x="5004048" y="1419622"/>
            <a:ext cx="2592288" cy="9258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Usual" panose="020B0603030403020204" pitchFamily="34" charset="-18"/>
              </a:rPr>
              <a:t>Komplementární model</a:t>
            </a:r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0DAC0E17-0545-DF79-DA2B-C09A878BE80F}"/>
              </a:ext>
            </a:extLst>
          </p:cNvPr>
          <p:cNvSpPr/>
          <p:nvPr/>
        </p:nvSpPr>
        <p:spPr>
          <a:xfrm>
            <a:off x="2313241" y="2505477"/>
            <a:ext cx="555490" cy="67893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9DB3430D-A0CA-D07F-6635-C14F6BAEFB51}"/>
              </a:ext>
            </a:extLst>
          </p:cNvPr>
          <p:cNvSpPr/>
          <p:nvPr/>
        </p:nvSpPr>
        <p:spPr>
          <a:xfrm>
            <a:off x="6022447" y="2505477"/>
            <a:ext cx="555490" cy="67893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3C55744-3D95-1A89-4BD6-4CCD2D524D3D}"/>
              </a:ext>
            </a:extLst>
          </p:cNvPr>
          <p:cNvSpPr txBox="1"/>
          <p:nvPr/>
        </p:nvSpPr>
        <p:spPr>
          <a:xfrm>
            <a:off x="5004048" y="3281061"/>
            <a:ext cx="2592288" cy="100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EE6ECF4-F4CC-3263-3061-3FCEBFBCC89D}"/>
              </a:ext>
            </a:extLst>
          </p:cNvPr>
          <p:cNvSpPr txBox="1"/>
          <p:nvPr/>
        </p:nvSpPr>
        <p:spPr>
          <a:xfrm>
            <a:off x="1321847" y="3344450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Usual" panose="020B0603030403020204" pitchFamily="34" charset="-18"/>
              </a:rPr>
              <a:t>Možnost zvolit si jedinou alternativu. Například volba mezi prezenční a online výukou.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538554B-6CF5-33DB-15A0-F5E01ED47F08}"/>
              </a:ext>
            </a:extLst>
          </p:cNvPr>
          <p:cNvSpPr txBox="1"/>
          <p:nvPr/>
        </p:nvSpPr>
        <p:spPr>
          <a:xfrm>
            <a:off x="5004048" y="3330753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Usual" panose="020B0603030403020204" pitchFamily="34" charset="-18"/>
              </a:rPr>
              <a:t>V procesu výuky jsou použity různé způsoby učení, které se vzájemně doplňují.</a:t>
            </a:r>
          </a:p>
        </p:txBody>
      </p:sp>
    </p:spTree>
    <p:extLst>
      <p:ext uri="{BB962C8B-B14F-4D97-AF65-F5344CB8AC3E}">
        <p14:creationId xmlns:p14="http://schemas.microsoft.com/office/powerpoint/2010/main" val="7250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46145"/>
            <a:ext cx="7488832" cy="507703"/>
          </a:xfrm>
          <a:noFill/>
          <a:ln>
            <a:noFill/>
          </a:ln>
        </p:spPr>
        <p:txBody>
          <a:bodyPr anchor="t">
            <a:noAutofit/>
          </a:bodyPr>
          <a:lstStyle/>
          <a:p>
            <a:pPr algn="l"/>
            <a:r>
              <a:rPr lang="cs-CZ" sz="2400" dirty="0">
                <a:solidFill>
                  <a:srgbClr val="981E3A"/>
                </a:solidFill>
                <a:latin typeface="Ladislav" pitchFamily="50" charset="-18"/>
              </a:rPr>
              <a:t>Výhody a příležitosti </a:t>
            </a:r>
            <a:r>
              <a:rPr lang="cs-CZ" sz="2400" dirty="0" err="1">
                <a:solidFill>
                  <a:srgbClr val="981E3A"/>
                </a:solidFill>
                <a:latin typeface="Ladislav" pitchFamily="50" charset="-18"/>
              </a:rPr>
              <a:t>blended</a:t>
            </a:r>
            <a:r>
              <a:rPr lang="cs-CZ" sz="2400" dirty="0">
                <a:solidFill>
                  <a:srgbClr val="981E3A"/>
                </a:solidFill>
                <a:latin typeface="Ladislav" pitchFamily="50" charset="-18"/>
              </a:rPr>
              <a:t> learningu: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23" y="280403"/>
            <a:ext cx="1043913" cy="635163"/>
          </a:xfrm>
          <a:prstGeom prst="rect">
            <a:avLst/>
          </a:prstGeom>
        </p:spPr>
      </p:pic>
      <p:cxnSp>
        <p:nvCxnSpPr>
          <p:cNvPr id="8" name="Přímá spojnice 7"/>
          <p:cNvCxnSpPr/>
          <p:nvPr/>
        </p:nvCxnSpPr>
        <p:spPr>
          <a:xfrm>
            <a:off x="251520" y="4441534"/>
            <a:ext cx="8424936" cy="0"/>
          </a:xfrm>
          <a:prstGeom prst="line">
            <a:avLst/>
          </a:prstGeom>
          <a:ln w="9525" cmpd="sng">
            <a:solidFill>
              <a:srgbClr val="981E3A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4946590" y="4439359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latin typeface="Enriqueta" panose="02000000000000000000" pitchFamily="2" charset="0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251520" y="1059582"/>
            <a:ext cx="7488832" cy="0"/>
          </a:xfrm>
          <a:prstGeom prst="line">
            <a:avLst/>
          </a:prstGeom>
          <a:ln w="9525" cmpd="sng">
            <a:solidFill>
              <a:srgbClr val="9F2B2B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7282298F-0EA2-86DA-F117-8F6EE0F98005}"/>
              </a:ext>
            </a:extLst>
          </p:cNvPr>
          <p:cNvSpPr/>
          <p:nvPr/>
        </p:nvSpPr>
        <p:spPr>
          <a:xfrm>
            <a:off x="1475656" y="1582647"/>
            <a:ext cx="1944216" cy="57606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Vlastní tempo</a:t>
            </a:r>
          </a:p>
        </p:txBody>
      </p:sp>
      <p:sp>
        <p:nvSpPr>
          <p:cNvPr id="5" name="Znak plus 4">
            <a:extLst>
              <a:ext uri="{FF2B5EF4-FFF2-40B4-BE49-F238E27FC236}">
                <a16:creationId xmlns:a16="http://schemas.microsoft.com/office/drawing/2014/main" id="{0844C5EA-D5D9-4FFE-3356-A953CE347E76}"/>
              </a:ext>
            </a:extLst>
          </p:cNvPr>
          <p:cNvSpPr/>
          <p:nvPr/>
        </p:nvSpPr>
        <p:spPr>
          <a:xfrm>
            <a:off x="905433" y="1622051"/>
            <a:ext cx="540060" cy="497256"/>
          </a:xfrm>
          <a:prstGeom prst="mathPlus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2995867D-6738-21E3-26A8-80D777C1C723}"/>
              </a:ext>
            </a:extLst>
          </p:cNvPr>
          <p:cNvSpPr/>
          <p:nvPr/>
        </p:nvSpPr>
        <p:spPr>
          <a:xfrm>
            <a:off x="1475654" y="2517426"/>
            <a:ext cx="1944216" cy="57606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Přístup k materiálům</a:t>
            </a:r>
          </a:p>
        </p:txBody>
      </p:sp>
      <p:sp>
        <p:nvSpPr>
          <p:cNvPr id="7" name="Znak plus 6">
            <a:extLst>
              <a:ext uri="{FF2B5EF4-FFF2-40B4-BE49-F238E27FC236}">
                <a16:creationId xmlns:a16="http://schemas.microsoft.com/office/drawing/2014/main" id="{91854F6F-FDCB-75AE-3EA5-3652703C8A5D}"/>
              </a:ext>
            </a:extLst>
          </p:cNvPr>
          <p:cNvSpPr/>
          <p:nvPr/>
        </p:nvSpPr>
        <p:spPr>
          <a:xfrm>
            <a:off x="924891" y="2563452"/>
            <a:ext cx="540060" cy="497256"/>
          </a:xfrm>
          <a:prstGeom prst="mathPlus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34CA3D87-4AC1-72AA-0C4A-D2B33581B931}"/>
              </a:ext>
            </a:extLst>
          </p:cNvPr>
          <p:cNvSpPr/>
          <p:nvPr/>
        </p:nvSpPr>
        <p:spPr>
          <a:xfrm>
            <a:off x="1475656" y="3410961"/>
            <a:ext cx="1944216" cy="57606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Samostatné učení</a:t>
            </a:r>
          </a:p>
        </p:txBody>
      </p:sp>
      <p:sp>
        <p:nvSpPr>
          <p:cNvPr id="10" name="Znak plus 9">
            <a:extLst>
              <a:ext uri="{FF2B5EF4-FFF2-40B4-BE49-F238E27FC236}">
                <a16:creationId xmlns:a16="http://schemas.microsoft.com/office/drawing/2014/main" id="{CB40D308-F8CF-2F6D-4431-99E0CCFD0C2E}"/>
              </a:ext>
            </a:extLst>
          </p:cNvPr>
          <p:cNvSpPr/>
          <p:nvPr/>
        </p:nvSpPr>
        <p:spPr>
          <a:xfrm>
            <a:off x="914190" y="3450365"/>
            <a:ext cx="540060" cy="497256"/>
          </a:xfrm>
          <a:prstGeom prst="mathPlus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ECE0F4A7-FB36-62AB-DAF8-ACB6B2ADE02A}"/>
              </a:ext>
            </a:extLst>
          </p:cNvPr>
          <p:cNvSpPr/>
          <p:nvPr/>
        </p:nvSpPr>
        <p:spPr>
          <a:xfrm>
            <a:off x="5520961" y="1583768"/>
            <a:ext cx="1944216" cy="57606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Nové technologie</a:t>
            </a:r>
          </a:p>
        </p:txBody>
      </p:sp>
      <p:sp>
        <p:nvSpPr>
          <p:cNvPr id="13" name="Znak plus 12">
            <a:extLst>
              <a:ext uri="{FF2B5EF4-FFF2-40B4-BE49-F238E27FC236}">
                <a16:creationId xmlns:a16="http://schemas.microsoft.com/office/drawing/2014/main" id="{56508C2B-B5A9-3F9C-135E-24925838C6DE}"/>
              </a:ext>
            </a:extLst>
          </p:cNvPr>
          <p:cNvSpPr/>
          <p:nvPr/>
        </p:nvSpPr>
        <p:spPr>
          <a:xfrm>
            <a:off x="4959495" y="1659207"/>
            <a:ext cx="540060" cy="497256"/>
          </a:xfrm>
          <a:prstGeom prst="mathPlus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A74CE258-52BD-8DAF-D93E-DC79BD729EDB}"/>
              </a:ext>
            </a:extLst>
          </p:cNvPr>
          <p:cNvSpPr/>
          <p:nvPr/>
        </p:nvSpPr>
        <p:spPr>
          <a:xfrm>
            <a:off x="5546999" y="2517426"/>
            <a:ext cx="1944216" cy="57606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Individuální podpora studentů</a:t>
            </a:r>
          </a:p>
        </p:txBody>
      </p:sp>
      <p:sp>
        <p:nvSpPr>
          <p:cNvPr id="15" name="Znak plus 14">
            <a:extLst>
              <a:ext uri="{FF2B5EF4-FFF2-40B4-BE49-F238E27FC236}">
                <a16:creationId xmlns:a16="http://schemas.microsoft.com/office/drawing/2014/main" id="{8F726E06-5369-D7D5-8468-0E0F7D49FF5C}"/>
              </a:ext>
            </a:extLst>
          </p:cNvPr>
          <p:cNvSpPr/>
          <p:nvPr/>
        </p:nvSpPr>
        <p:spPr>
          <a:xfrm>
            <a:off x="4985533" y="2575171"/>
            <a:ext cx="540060" cy="497256"/>
          </a:xfrm>
          <a:prstGeom prst="mathPlus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E179A033-8A80-5249-39A9-E54EAFB36D80}"/>
              </a:ext>
            </a:extLst>
          </p:cNvPr>
          <p:cNvSpPr/>
          <p:nvPr/>
        </p:nvSpPr>
        <p:spPr>
          <a:xfrm>
            <a:off x="5546999" y="3410961"/>
            <a:ext cx="1944216" cy="57606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Možnost výuky i za neobvyklých okolností</a:t>
            </a:r>
          </a:p>
        </p:txBody>
      </p:sp>
      <p:sp>
        <p:nvSpPr>
          <p:cNvPr id="18" name="Znak plus 17">
            <a:extLst>
              <a:ext uri="{FF2B5EF4-FFF2-40B4-BE49-F238E27FC236}">
                <a16:creationId xmlns:a16="http://schemas.microsoft.com/office/drawing/2014/main" id="{C8F5D27B-B24E-E56F-AD6F-6A83E66ED262}"/>
              </a:ext>
            </a:extLst>
          </p:cNvPr>
          <p:cNvSpPr/>
          <p:nvPr/>
        </p:nvSpPr>
        <p:spPr>
          <a:xfrm>
            <a:off x="4985533" y="3468706"/>
            <a:ext cx="540060" cy="497256"/>
          </a:xfrm>
          <a:prstGeom prst="mathPlus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364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46145"/>
            <a:ext cx="7488832" cy="507703"/>
          </a:xfrm>
          <a:noFill/>
          <a:ln>
            <a:noFill/>
          </a:ln>
        </p:spPr>
        <p:txBody>
          <a:bodyPr anchor="t">
            <a:noAutofit/>
          </a:bodyPr>
          <a:lstStyle/>
          <a:p>
            <a:pPr algn="l"/>
            <a:r>
              <a:rPr lang="cs-CZ" sz="2400" dirty="0" err="1">
                <a:solidFill>
                  <a:srgbClr val="981E3A"/>
                </a:solidFill>
                <a:latin typeface="Ladislav" pitchFamily="50" charset="-18"/>
              </a:rPr>
              <a:t>Neýhody</a:t>
            </a:r>
            <a:r>
              <a:rPr lang="cs-CZ" sz="2400" dirty="0">
                <a:solidFill>
                  <a:srgbClr val="981E3A"/>
                </a:solidFill>
                <a:latin typeface="Ladislav" pitchFamily="50" charset="-18"/>
              </a:rPr>
              <a:t> a rizika </a:t>
            </a:r>
            <a:r>
              <a:rPr lang="cs-CZ" sz="2400" dirty="0" err="1">
                <a:solidFill>
                  <a:srgbClr val="981E3A"/>
                </a:solidFill>
                <a:latin typeface="Ladislav" pitchFamily="50" charset="-18"/>
              </a:rPr>
              <a:t>blended</a:t>
            </a:r>
            <a:r>
              <a:rPr lang="cs-CZ" sz="2400" dirty="0">
                <a:solidFill>
                  <a:srgbClr val="981E3A"/>
                </a:solidFill>
                <a:latin typeface="Ladislav" pitchFamily="50" charset="-18"/>
              </a:rPr>
              <a:t> learningu: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23" y="280403"/>
            <a:ext cx="1043913" cy="635163"/>
          </a:xfrm>
          <a:prstGeom prst="rect">
            <a:avLst/>
          </a:prstGeom>
        </p:spPr>
      </p:pic>
      <p:cxnSp>
        <p:nvCxnSpPr>
          <p:cNvPr id="8" name="Přímá spojnice 7"/>
          <p:cNvCxnSpPr/>
          <p:nvPr/>
        </p:nvCxnSpPr>
        <p:spPr>
          <a:xfrm>
            <a:off x="251520" y="4441534"/>
            <a:ext cx="8424936" cy="0"/>
          </a:xfrm>
          <a:prstGeom prst="line">
            <a:avLst/>
          </a:prstGeom>
          <a:ln w="9525" cmpd="sng">
            <a:solidFill>
              <a:srgbClr val="981E3A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4946590" y="4439359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latin typeface="Enriqueta" panose="02000000000000000000" pitchFamily="2" charset="0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251520" y="1059582"/>
            <a:ext cx="7488832" cy="0"/>
          </a:xfrm>
          <a:prstGeom prst="line">
            <a:avLst/>
          </a:prstGeom>
          <a:ln w="9525" cmpd="sng">
            <a:solidFill>
              <a:srgbClr val="9F2B2B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Obdélník: se zakulacenými rohy 24">
            <a:extLst>
              <a:ext uri="{FF2B5EF4-FFF2-40B4-BE49-F238E27FC236}">
                <a16:creationId xmlns:a16="http://schemas.microsoft.com/office/drawing/2014/main" id="{4624B87B-9F92-00A5-9027-80EFA1CC9CE0}"/>
              </a:ext>
            </a:extLst>
          </p:cNvPr>
          <p:cNvSpPr/>
          <p:nvPr/>
        </p:nvSpPr>
        <p:spPr>
          <a:xfrm>
            <a:off x="1475656" y="1582647"/>
            <a:ext cx="1944216" cy="576064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Špatný přístup ke zdrojům</a:t>
            </a:r>
          </a:p>
        </p:txBody>
      </p:sp>
      <p:sp>
        <p:nvSpPr>
          <p:cNvPr id="27" name="Obdélník: se zakulacenými rohy 26">
            <a:extLst>
              <a:ext uri="{FF2B5EF4-FFF2-40B4-BE49-F238E27FC236}">
                <a16:creationId xmlns:a16="http://schemas.microsoft.com/office/drawing/2014/main" id="{E686FADC-D3B4-51F5-AD86-C70A247826DB}"/>
              </a:ext>
            </a:extLst>
          </p:cNvPr>
          <p:cNvSpPr/>
          <p:nvPr/>
        </p:nvSpPr>
        <p:spPr>
          <a:xfrm>
            <a:off x="1475654" y="2517426"/>
            <a:ext cx="1944216" cy="576064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Slabší podpora jednotlivých žáků</a:t>
            </a:r>
          </a:p>
        </p:txBody>
      </p:sp>
      <p:sp>
        <p:nvSpPr>
          <p:cNvPr id="29" name="Obdélník: se zakulacenými rohy 28">
            <a:extLst>
              <a:ext uri="{FF2B5EF4-FFF2-40B4-BE49-F238E27FC236}">
                <a16:creationId xmlns:a16="http://schemas.microsoft.com/office/drawing/2014/main" id="{07DA0BE6-B0E2-50B8-7B6F-BC6E95831785}"/>
              </a:ext>
            </a:extLst>
          </p:cNvPr>
          <p:cNvSpPr/>
          <p:nvPr/>
        </p:nvSpPr>
        <p:spPr>
          <a:xfrm>
            <a:off x="1475656" y="3410961"/>
            <a:ext cx="1944216" cy="576064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Nedostatek přímého kontaktu</a:t>
            </a:r>
          </a:p>
        </p:txBody>
      </p:sp>
      <p:sp>
        <p:nvSpPr>
          <p:cNvPr id="31" name="Obdélník: se zakulacenými rohy 30">
            <a:extLst>
              <a:ext uri="{FF2B5EF4-FFF2-40B4-BE49-F238E27FC236}">
                <a16:creationId xmlns:a16="http://schemas.microsoft.com/office/drawing/2014/main" id="{EC91EBD0-79A3-C417-23D0-DC75A9C9E762}"/>
              </a:ext>
            </a:extLst>
          </p:cNvPr>
          <p:cNvSpPr/>
          <p:nvPr/>
        </p:nvSpPr>
        <p:spPr>
          <a:xfrm>
            <a:off x="5520961" y="1583768"/>
            <a:ext cx="1944216" cy="576064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Nedostatečná infrastruktura</a:t>
            </a:r>
          </a:p>
        </p:txBody>
      </p:sp>
      <p:sp>
        <p:nvSpPr>
          <p:cNvPr id="33" name="Obdélník: se zakulacenými rohy 32">
            <a:extLst>
              <a:ext uri="{FF2B5EF4-FFF2-40B4-BE49-F238E27FC236}">
                <a16:creationId xmlns:a16="http://schemas.microsoft.com/office/drawing/2014/main" id="{AC470A12-CF64-9A1A-0743-D2AD5CB26BEF}"/>
              </a:ext>
            </a:extLst>
          </p:cNvPr>
          <p:cNvSpPr/>
          <p:nvPr/>
        </p:nvSpPr>
        <p:spPr>
          <a:xfrm>
            <a:off x="5546999" y="2517426"/>
            <a:ext cx="1944216" cy="576064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Přístup zdola nahoru</a:t>
            </a:r>
          </a:p>
        </p:txBody>
      </p:sp>
      <p:sp>
        <p:nvSpPr>
          <p:cNvPr id="35" name="Obdélník: se zakulacenými rohy 34">
            <a:extLst>
              <a:ext uri="{FF2B5EF4-FFF2-40B4-BE49-F238E27FC236}">
                <a16:creationId xmlns:a16="http://schemas.microsoft.com/office/drawing/2014/main" id="{DA491E13-ABB2-C946-106C-B09BCF050BE7}"/>
              </a:ext>
            </a:extLst>
          </p:cNvPr>
          <p:cNvSpPr/>
          <p:nvPr/>
        </p:nvSpPr>
        <p:spPr>
          <a:xfrm>
            <a:off x="5546999" y="3410961"/>
            <a:ext cx="1944216" cy="576064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Izolovanost studentů</a:t>
            </a:r>
          </a:p>
        </p:txBody>
      </p:sp>
      <p:sp>
        <p:nvSpPr>
          <p:cNvPr id="37" name="Znak minus 36">
            <a:extLst>
              <a:ext uri="{FF2B5EF4-FFF2-40B4-BE49-F238E27FC236}">
                <a16:creationId xmlns:a16="http://schemas.microsoft.com/office/drawing/2014/main" id="{D8E98B2F-A9E3-4D6B-E6D9-20C85EA86613}"/>
              </a:ext>
            </a:extLst>
          </p:cNvPr>
          <p:cNvSpPr/>
          <p:nvPr/>
        </p:nvSpPr>
        <p:spPr>
          <a:xfrm>
            <a:off x="902153" y="1569962"/>
            <a:ext cx="576064" cy="622227"/>
          </a:xfrm>
          <a:prstGeom prst="mathMinus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Znak minus 37">
            <a:extLst>
              <a:ext uri="{FF2B5EF4-FFF2-40B4-BE49-F238E27FC236}">
                <a16:creationId xmlns:a16="http://schemas.microsoft.com/office/drawing/2014/main" id="{093E9A2B-143B-3CC1-BE03-09213FC4583F}"/>
              </a:ext>
            </a:extLst>
          </p:cNvPr>
          <p:cNvSpPr/>
          <p:nvPr/>
        </p:nvSpPr>
        <p:spPr>
          <a:xfrm>
            <a:off x="902153" y="2481659"/>
            <a:ext cx="576064" cy="622227"/>
          </a:xfrm>
          <a:prstGeom prst="mathMinus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Znak minus 38">
            <a:extLst>
              <a:ext uri="{FF2B5EF4-FFF2-40B4-BE49-F238E27FC236}">
                <a16:creationId xmlns:a16="http://schemas.microsoft.com/office/drawing/2014/main" id="{729B5897-8227-25A1-CAF7-E51E5FE3AE17}"/>
              </a:ext>
            </a:extLst>
          </p:cNvPr>
          <p:cNvSpPr/>
          <p:nvPr/>
        </p:nvSpPr>
        <p:spPr>
          <a:xfrm>
            <a:off x="902153" y="3393356"/>
            <a:ext cx="576064" cy="622227"/>
          </a:xfrm>
          <a:prstGeom prst="mathMinus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Znak minus 39">
            <a:extLst>
              <a:ext uri="{FF2B5EF4-FFF2-40B4-BE49-F238E27FC236}">
                <a16:creationId xmlns:a16="http://schemas.microsoft.com/office/drawing/2014/main" id="{745A9942-3897-252D-ACFC-68E4D010DE3E}"/>
              </a:ext>
            </a:extLst>
          </p:cNvPr>
          <p:cNvSpPr/>
          <p:nvPr/>
        </p:nvSpPr>
        <p:spPr>
          <a:xfrm>
            <a:off x="4944895" y="1569962"/>
            <a:ext cx="576064" cy="622227"/>
          </a:xfrm>
          <a:prstGeom prst="mathMinus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Znak minus 40">
            <a:extLst>
              <a:ext uri="{FF2B5EF4-FFF2-40B4-BE49-F238E27FC236}">
                <a16:creationId xmlns:a16="http://schemas.microsoft.com/office/drawing/2014/main" id="{9575F92B-792F-9EEC-32D9-01ADBCAC25DB}"/>
              </a:ext>
            </a:extLst>
          </p:cNvPr>
          <p:cNvSpPr/>
          <p:nvPr/>
        </p:nvSpPr>
        <p:spPr>
          <a:xfrm>
            <a:off x="4944895" y="2481659"/>
            <a:ext cx="576064" cy="622227"/>
          </a:xfrm>
          <a:prstGeom prst="mathMinus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Znak minus 41">
            <a:extLst>
              <a:ext uri="{FF2B5EF4-FFF2-40B4-BE49-F238E27FC236}">
                <a16:creationId xmlns:a16="http://schemas.microsoft.com/office/drawing/2014/main" id="{ABFD6DAF-6308-A77E-C240-4032396A89DE}"/>
              </a:ext>
            </a:extLst>
          </p:cNvPr>
          <p:cNvSpPr/>
          <p:nvPr/>
        </p:nvSpPr>
        <p:spPr>
          <a:xfrm>
            <a:off x="4944895" y="3393356"/>
            <a:ext cx="576064" cy="622227"/>
          </a:xfrm>
          <a:prstGeom prst="mathMinus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630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981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29" y="280403"/>
            <a:ext cx="1043907" cy="635159"/>
          </a:xfrm>
          <a:prstGeom prst="rect">
            <a:avLst/>
          </a:prstGeom>
        </p:spPr>
      </p:pic>
      <p:cxnSp>
        <p:nvCxnSpPr>
          <p:cNvPr id="8" name="Přímá spojnice 7"/>
          <p:cNvCxnSpPr/>
          <p:nvPr/>
        </p:nvCxnSpPr>
        <p:spPr>
          <a:xfrm>
            <a:off x="3923928" y="4445996"/>
            <a:ext cx="4752528" cy="0"/>
          </a:xfrm>
          <a:prstGeom prst="line">
            <a:avLst/>
          </a:prstGeom>
          <a:ln w="9525" cmpd="sng">
            <a:solidFill>
              <a:srgbClr val="9F2B2B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3923928" y="4439359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latin typeface="Enriqueta" panose="02000000000000000000" pitchFamily="2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2342023"/>
            <a:ext cx="2880320" cy="230425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Usual" panose="020B0603030403020204" pitchFamily="34" charset="-18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067944" y="1131589"/>
            <a:ext cx="4608512" cy="32043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AutoNum type="arabicPeriod"/>
            </a:pPr>
            <a:r>
              <a:rPr lang="cs-CZ" sz="1400" dirty="0">
                <a:latin typeface="Usual" panose="020B0603030403020204" pitchFamily="34" charset="-18"/>
              </a:rPr>
              <a:t>Kombinace učení online a </a:t>
            </a:r>
            <a:r>
              <a:rPr lang="cs-CZ" sz="1400" dirty="0" err="1">
                <a:latin typeface="Usual" panose="020B0603030403020204" pitchFamily="34" charset="-18"/>
              </a:rPr>
              <a:t>offline</a:t>
            </a:r>
            <a:r>
              <a:rPr lang="cs-CZ" sz="1400" dirty="0">
                <a:latin typeface="Usual" panose="020B0603030403020204" pitchFamily="34" charset="-18"/>
              </a:rPr>
              <a:t>.</a:t>
            </a:r>
          </a:p>
          <a:p>
            <a:pPr>
              <a:buAutoNum type="arabicPeriod"/>
            </a:pPr>
            <a:endParaRPr lang="cs-CZ" sz="1400" dirty="0">
              <a:solidFill>
                <a:srgbClr val="000000"/>
              </a:solidFill>
              <a:latin typeface="Usual" panose="020B0603030403020204" pitchFamily="34" charset="-18"/>
            </a:endParaRPr>
          </a:p>
          <a:p>
            <a:pPr>
              <a:buAutoNum type="arabicPeriod"/>
            </a:pPr>
            <a:r>
              <a:rPr lang="cs-CZ" sz="1400" dirty="0">
                <a:solidFill>
                  <a:srgbClr val="000000"/>
                </a:solidFill>
                <a:latin typeface="Usual" panose="020B0603030403020204" pitchFamily="34" charset="-18"/>
              </a:rPr>
              <a:t>Kombinace učení se vlastními kroky </a:t>
            </a:r>
            <a:br>
              <a:rPr lang="cs-CZ" sz="1400" dirty="0">
                <a:solidFill>
                  <a:srgbClr val="000000"/>
                </a:solidFill>
                <a:latin typeface="Usual" panose="020B0603030403020204" pitchFamily="34" charset="-18"/>
              </a:rPr>
            </a:br>
            <a:r>
              <a:rPr lang="cs-CZ" sz="1400" dirty="0">
                <a:solidFill>
                  <a:srgbClr val="000000"/>
                </a:solidFill>
                <a:latin typeface="Usual" panose="020B0603030403020204" pitchFamily="34" charset="-18"/>
              </a:rPr>
              <a:t>a společného učení.</a:t>
            </a:r>
          </a:p>
          <a:p>
            <a:pPr>
              <a:buAutoNum type="arabicPeriod"/>
            </a:pPr>
            <a:endParaRPr lang="cs-CZ" sz="1400" dirty="0">
              <a:solidFill>
                <a:srgbClr val="000000"/>
              </a:solidFill>
              <a:latin typeface="Usual" panose="020B0603030403020204" pitchFamily="34" charset="-18"/>
            </a:endParaRPr>
          </a:p>
          <a:p>
            <a:pPr>
              <a:buAutoNum type="arabicPeriod"/>
            </a:pPr>
            <a:r>
              <a:rPr lang="cs-CZ" sz="1400" dirty="0">
                <a:solidFill>
                  <a:srgbClr val="000000"/>
                </a:solidFill>
                <a:latin typeface="Usual" panose="020B0603030403020204" pitchFamily="34" charset="-18"/>
              </a:rPr>
              <a:t>Kombinace strukturovaného </a:t>
            </a:r>
            <a:br>
              <a:rPr lang="cs-CZ" sz="1400" dirty="0">
                <a:solidFill>
                  <a:srgbClr val="000000"/>
                </a:solidFill>
                <a:latin typeface="Usual" panose="020B0603030403020204" pitchFamily="34" charset="-18"/>
              </a:rPr>
            </a:br>
            <a:r>
              <a:rPr lang="cs-CZ" sz="1400" dirty="0">
                <a:solidFill>
                  <a:srgbClr val="000000"/>
                </a:solidFill>
                <a:latin typeface="Usual" panose="020B0603030403020204" pitchFamily="34" charset="-18"/>
              </a:rPr>
              <a:t>a nestrukturovaného učení.</a:t>
            </a:r>
            <a:br>
              <a:rPr lang="cs-CZ" sz="1400" dirty="0">
                <a:solidFill>
                  <a:srgbClr val="000000"/>
                </a:solidFill>
                <a:latin typeface="Usual" panose="020B0603030403020204" pitchFamily="34" charset="-18"/>
              </a:rPr>
            </a:br>
            <a:endParaRPr lang="cs-CZ" sz="1400" dirty="0">
              <a:solidFill>
                <a:srgbClr val="000000"/>
              </a:solidFill>
              <a:latin typeface="Usual" panose="020B0603030403020204" pitchFamily="34" charset="-18"/>
            </a:endParaRPr>
          </a:p>
          <a:p>
            <a:pPr>
              <a:buAutoNum type="arabicPeriod"/>
            </a:pPr>
            <a:r>
              <a:rPr lang="cs-CZ" sz="1400" dirty="0">
                <a:solidFill>
                  <a:srgbClr val="000000"/>
                </a:solidFill>
                <a:latin typeface="Usual" panose="020B0603030403020204" pitchFamily="34" charset="-18"/>
              </a:rPr>
              <a:t>Kombinace všeobecného obsahu a obsahu vytvořeného podle potřeb studenta.</a:t>
            </a:r>
          </a:p>
          <a:p>
            <a:pPr>
              <a:buAutoNum type="arabicPeriod"/>
            </a:pPr>
            <a:endParaRPr lang="cs-CZ" sz="1400" dirty="0">
              <a:solidFill>
                <a:srgbClr val="000000"/>
              </a:solidFill>
              <a:latin typeface="Usual" panose="020B0603030403020204" pitchFamily="34" charset="-18"/>
            </a:endParaRPr>
          </a:p>
          <a:p>
            <a:pPr>
              <a:buAutoNum type="arabicPeriod"/>
            </a:pPr>
            <a:r>
              <a:rPr lang="cs-CZ" sz="1400" dirty="0">
                <a:solidFill>
                  <a:srgbClr val="000000"/>
                </a:solidFill>
                <a:latin typeface="Usual" panose="020B0603030403020204" pitchFamily="34" charset="-18"/>
              </a:rPr>
              <a:t>Kombinace výuky, praxe a dalších činností, jež  celý proces podporují.</a:t>
            </a:r>
          </a:p>
          <a:p>
            <a:endParaRPr lang="cs-CZ" sz="1200" b="1" dirty="0">
              <a:latin typeface="Enriqueta" panose="02000000000000000000" pitchFamily="2" charset="0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380728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>
                <a:solidFill>
                  <a:schemeClr val="bg1"/>
                </a:solidFill>
                <a:latin typeface="Ladislav" pitchFamily="50" charset="-18"/>
              </a:rPr>
              <a:t>Pět dimenzí </a:t>
            </a:r>
            <a:r>
              <a:rPr lang="cs-CZ" sz="3200" b="1" dirty="0" err="1">
                <a:solidFill>
                  <a:schemeClr val="bg1"/>
                </a:solidFill>
                <a:latin typeface="Ladislav" pitchFamily="50" charset="-18"/>
              </a:rPr>
              <a:t>blended</a:t>
            </a:r>
            <a:r>
              <a:rPr lang="cs-CZ" sz="3200" b="1" dirty="0">
                <a:solidFill>
                  <a:schemeClr val="bg1"/>
                </a:solidFill>
                <a:latin typeface="Ladislav" pitchFamily="50" charset="-18"/>
              </a:rPr>
              <a:t> learningu</a:t>
            </a:r>
          </a:p>
        </p:txBody>
      </p:sp>
      <p:pic>
        <p:nvPicPr>
          <p:cNvPr id="2" name="Obrázek 1" descr="Obsah obrázku text, počítač, Zobrazovací zařízení, LCD panel&#10;&#10;Popis byl vytvořen automaticky">
            <a:extLst>
              <a:ext uri="{FF2B5EF4-FFF2-40B4-BE49-F238E27FC236}">
                <a16:creationId xmlns:a16="http://schemas.microsoft.com/office/drawing/2014/main" id="{FB89491E-F6E4-542E-F633-9416FCA06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56" y="2258312"/>
            <a:ext cx="1786311" cy="1668554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1678A21-B89A-7A33-E15B-881B55C67798}"/>
              </a:ext>
            </a:extLst>
          </p:cNvPr>
          <p:cNvSpPr txBox="1"/>
          <p:nvPr/>
        </p:nvSpPr>
        <p:spPr>
          <a:xfrm>
            <a:off x="1043608" y="3980860"/>
            <a:ext cx="11977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Zdroj: </a:t>
            </a:r>
            <a:r>
              <a:rPr lang="cs-CZ" sz="900" dirty="0" err="1"/>
              <a:t>KissPNG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47500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981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29" y="280403"/>
            <a:ext cx="1043907" cy="635159"/>
          </a:xfrm>
          <a:prstGeom prst="rect">
            <a:avLst/>
          </a:prstGeom>
        </p:spPr>
      </p:pic>
      <p:cxnSp>
        <p:nvCxnSpPr>
          <p:cNvPr id="8" name="Přímá spojnice 7"/>
          <p:cNvCxnSpPr/>
          <p:nvPr/>
        </p:nvCxnSpPr>
        <p:spPr>
          <a:xfrm>
            <a:off x="3923928" y="4445996"/>
            <a:ext cx="4752528" cy="0"/>
          </a:xfrm>
          <a:prstGeom prst="line">
            <a:avLst/>
          </a:prstGeom>
          <a:ln w="9525" cmpd="sng">
            <a:solidFill>
              <a:srgbClr val="9F2B2B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3923928" y="4439359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latin typeface="Enriqueta" panose="02000000000000000000" pitchFamily="2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2342023"/>
            <a:ext cx="2880320" cy="230425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Usual" panose="020B0603030403020204" pitchFamily="34" charset="-18"/>
              </a:rPr>
              <a:t>Modely bývají založeny na různých stylech a kombinacích online a klasické prezenční </a:t>
            </a:r>
            <a:br>
              <a:rPr lang="cs-CZ" sz="1400" dirty="0">
                <a:solidFill>
                  <a:schemeClr val="bg1"/>
                </a:solidFill>
                <a:latin typeface="Usual" panose="020B0603030403020204" pitchFamily="34" charset="-18"/>
              </a:rPr>
            </a:br>
            <a:r>
              <a:rPr lang="cs-CZ" sz="1400" dirty="0">
                <a:solidFill>
                  <a:schemeClr val="bg1"/>
                </a:solidFill>
                <a:latin typeface="Usual" panose="020B0603030403020204" pitchFamily="34" charset="-18"/>
              </a:rPr>
              <a:t>a frontální výuky.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076725" y="1131590"/>
            <a:ext cx="4608512" cy="32043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AutoNum type="arabicPeriod"/>
            </a:pPr>
            <a:endParaRPr lang="cs-CZ" sz="1400" b="1" dirty="0">
              <a:solidFill>
                <a:srgbClr val="000000"/>
              </a:solidFill>
              <a:latin typeface="Usual" panose="020B0603030403020204" pitchFamily="34" charset="-18"/>
            </a:endParaRPr>
          </a:p>
          <a:p>
            <a:r>
              <a:rPr lang="cs-CZ" sz="1400" b="1" dirty="0">
                <a:latin typeface="Usual" panose="020B0603030403020204" pitchFamily="34" charset="-18"/>
              </a:rPr>
              <a:t>Tváří v tvář </a:t>
            </a:r>
            <a:r>
              <a:rPr lang="cs-CZ" sz="1400" dirty="0">
                <a:latin typeface="Usual" panose="020B0603030403020204" pitchFamily="34" charset="-18"/>
              </a:rPr>
              <a:t>– Výuka je řízena vyučujícím (učitelem, lektorem) a je doplněna digitálními prvky.</a:t>
            </a:r>
          </a:p>
          <a:p>
            <a:endParaRPr lang="cs-CZ" sz="1400" dirty="0">
              <a:latin typeface="Usual" panose="020B0603030403020204" pitchFamily="34" charset="-18"/>
            </a:endParaRPr>
          </a:p>
          <a:p>
            <a:r>
              <a:rPr lang="cs-CZ" sz="1400" b="1" dirty="0">
                <a:latin typeface="Usual" panose="020B0603030403020204" pitchFamily="34" charset="-18"/>
              </a:rPr>
              <a:t>Rotační výuka </a:t>
            </a:r>
            <a:r>
              <a:rPr lang="cs-CZ" sz="1400" dirty="0">
                <a:latin typeface="Usual" panose="020B0603030403020204" pitchFamily="34" charset="-18"/>
              </a:rPr>
              <a:t>– Studenti mají výuku rozvrženou do bloků online výuky a prezenční výuky ve třídě.</a:t>
            </a:r>
          </a:p>
          <a:p>
            <a:endParaRPr lang="cs-CZ" sz="1400" dirty="0">
              <a:latin typeface="Usual" panose="020B0603030403020204" pitchFamily="34" charset="-18"/>
            </a:endParaRPr>
          </a:p>
          <a:p>
            <a:r>
              <a:rPr lang="cs-CZ" sz="1400" b="1" dirty="0">
                <a:latin typeface="Usual" panose="020B0603030403020204" pitchFamily="34" charset="-18"/>
              </a:rPr>
              <a:t>Flexibilní </a:t>
            </a:r>
            <a:r>
              <a:rPr lang="cs-CZ" sz="1400" dirty="0">
                <a:latin typeface="Usual" panose="020B0603030403020204" pitchFamily="34" charset="-18"/>
              </a:rPr>
              <a:t>– Učitel je přítomen pro individuální osobní konzultace a podporu, výuka však probíhá v online prostoru.</a:t>
            </a:r>
          </a:p>
          <a:p>
            <a:endParaRPr lang="cs-CZ" sz="1200" b="1" dirty="0">
              <a:latin typeface="Enriqueta" panose="02000000000000000000" pitchFamily="2" charset="0"/>
            </a:endParaRPr>
          </a:p>
          <a:p>
            <a:endParaRPr lang="cs-CZ" sz="1200" b="1" dirty="0">
              <a:latin typeface="Enriqueta" panose="02000000000000000000" pitchFamily="2" charset="0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380728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>
                <a:solidFill>
                  <a:schemeClr val="bg1"/>
                </a:solidFill>
                <a:latin typeface="Ladislav" pitchFamily="50" charset="-18"/>
              </a:rPr>
              <a:t>Modely </a:t>
            </a:r>
            <a:br>
              <a:rPr lang="cs-CZ" sz="3200" b="1" dirty="0">
                <a:solidFill>
                  <a:schemeClr val="bg1"/>
                </a:solidFill>
                <a:latin typeface="Ladislav" pitchFamily="50" charset="-18"/>
              </a:rPr>
            </a:br>
            <a:r>
              <a:rPr lang="cs-CZ" sz="3200" b="1" dirty="0" err="1">
                <a:solidFill>
                  <a:schemeClr val="bg1"/>
                </a:solidFill>
                <a:latin typeface="Ladislav" pitchFamily="50" charset="-18"/>
              </a:rPr>
              <a:t>blended</a:t>
            </a:r>
            <a:r>
              <a:rPr lang="cs-CZ" sz="3200" b="1" dirty="0">
                <a:solidFill>
                  <a:schemeClr val="bg1"/>
                </a:solidFill>
                <a:latin typeface="Ladislav" pitchFamily="50" charset="-18"/>
              </a:rPr>
              <a:t> learningu</a:t>
            </a:r>
          </a:p>
        </p:txBody>
      </p:sp>
    </p:spTree>
    <p:extLst>
      <p:ext uri="{BB962C8B-B14F-4D97-AF65-F5344CB8AC3E}">
        <p14:creationId xmlns:p14="http://schemas.microsoft.com/office/powerpoint/2010/main" val="210485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19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C8482B8-2219-4D2B-8B8D-C6053CD99D85}">
  <we:reference id="wa104381063" version="1.0.0.1" store="cs-CZ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6501</TotalTime>
  <Words>2312</Words>
  <Application>Microsoft Office PowerPoint</Application>
  <PresentationFormat>Předvádění na obrazovce (16:9)</PresentationFormat>
  <Paragraphs>308</Paragraphs>
  <Slides>35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3" baseType="lpstr">
      <vt:lpstr>Arial</vt:lpstr>
      <vt:lpstr>Calibri</vt:lpstr>
      <vt:lpstr>Enriqueta</vt:lpstr>
      <vt:lpstr>Ladislav</vt:lpstr>
      <vt:lpstr>Ladislav-Bold</vt:lpstr>
      <vt:lpstr>Söhne</vt:lpstr>
      <vt:lpstr>Usual</vt:lpstr>
      <vt:lpstr>Motiv systému Office</vt:lpstr>
      <vt:lpstr>Blended learning</vt:lpstr>
      <vt:lpstr>Co je to blended learning?</vt:lpstr>
      <vt:lpstr>Kde se blended learning využívá?</vt:lpstr>
      <vt:lpstr>Nástroje a metody blended learningu:</vt:lpstr>
      <vt:lpstr>Dva základní modely blended learningu:</vt:lpstr>
      <vt:lpstr>Výhody a příležitosti blended learningu:</vt:lpstr>
      <vt:lpstr>Neýhody a rizika blended learningu: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AI – Artificial Inteligence – Umělá inteligence:</vt:lpstr>
      <vt:lpstr>AI – Umělá inteligence – S čím nám to může pomoci?</vt:lpstr>
      <vt:lpstr>Prezentace aplikace PowerPoint</vt:lpstr>
      <vt:lpstr>Kurz porozumění a využití AI</vt:lpstr>
      <vt:lpstr>AI – Umělá inteligence a její využití při Blended learningu – SWOT analýza</vt:lpstr>
      <vt:lpstr>AI – Umělá inteligence a její využití při Blended learningu – SWOT analýza</vt:lpstr>
      <vt:lpstr>AI – Umělá inteligence a její využití při Blended learningu – SWOT analýza</vt:lpstr>
      <vt:lpstr>AI – Umělá inteligence a její využití při Blended learningu – SWOT analýza</vt:lpstr>
      <vt:lpstr>Prohlášení k využití AI na SU autorka: doc. PhDr. Michaela Weiss, Ph.D.</vt:lpstr>
      <vt:lpstr>Prohlášení k využití AI na SU autorka: doc. PhDr. Michaela Weiss, Ph.D.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Jan Woitek</cp:lastModifiedBy>
  <cp:revision>20</cp:revision>
  <dcterms:created xsi:type="dcterms:W3CDTF">2016-07-06T15:42:34Z</dcterms:created>
  <dcterms:modified xsi:type="dcterms:W3CDTF">2024-03-27T06:48:10Z</dcterms:modified>
</cp:coreProperties>
</file>