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6" r:id="rId6"/>
    <p:sldId id="274" r:id="rId7"/>
    <p:sldId id="265" r:id="rId8"/>
    <p:sldId id="273" r:id="rId9"/>
    <p:sldId id="263" r:id="rId10"/>
    <p:sldId id="267" r:id="rId11"/>
    <p:sldId id="279" r:id="rId12"/>
    <p:sldId id="269" r:id="rId13"/>
    <p:sldId id="276" r:id="rId14"/>
    <p:sldId id="268" r:id="rId15"/>
    <p:sldId id="277" r:id="rId16"/>
    <p:sldId id="278" r:id="rId17"/>
    <p:sldId id="286" r:id="rId18"/>
    <p:sldId id="288" r:id="rId19"/>
    <p:sldId id="290" r:id="rId20"/>
    <p:sldId id="289" r:id="rId21"/>
    <p:sldId id="291" r:id="rId22"/>
    <p:sldId id="292" r:id="rId23"/>
    <p:sldId id="264" r:id="rId2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8A7"/>
    <a:srgbClr val="FF3300"/>
    <a:srgbClr val="665380"/>
    <a:srgbClr val="665481"/>
    <a:srgbClr val="80639A"/>
    <a:srgbClr val="424579"/>
    <a:srgbClr val="665381"/>
    <a:srgbClr val="675381"/>
    <a:srgbClr val="655381"/>
    <a:srgbClr val="655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/>
    <p:restoredTop sz="94633"/>
  </p:normalViewPr>
  <p:slideViewPr>
    <p:cSldViewPr snapToGrid="0" snapToObjects="1">
      <p:cViewPr varScale="1">
        <p:scale>
          <a:sx n="147" d="100"/>
          <a:sy n="147" d="100"/>
        </p:scale>
        <p:origin x="1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a Ondřejová" userId="99072d20-5cbd-4150-9310-6c4cecc9938d" providerId="ADAL" clId="{5B90761B-C598-4F7C-9DA8-98C283547967}"/>
    <pc:docChg chg="undo redo custSel addSld delSld modSld">
      <pc:chgData name="Edita Ondřejová" userId="99072d20-5cbd-4150-9310-6c4cecc9938d" providerId="ADAL" clId="{5B90761B-C598-4F7C-9DA8-98C283547967}" dt="2024-09-06T04:18:47.222" v="552" actId="179"/>
      <pc:docMkLst>
        <pc:docMk/>
      </pc:docMkLst>
      <pc:sldChg chg="modSp mod">
        <pc:chgData name="Edita Ondřejová" userId="99072d20-5cbd-4150-9310-6c4cecc9938d" providerId="ADAL" clId="{5B90761B-C598-4F7C-9DA8-98C283547967}" dt="2024-08-13T10:56:25.224" v="46" actId="20577"/>
        <pc:sldMkLst>
          <pc:docMk/>
          <pc:sldMk cId="1001973264" sldId="257"/>
        </pc:sldMkLst>
        <pc:spChg chg="mod">
          <ac:chgData name="Edita Ondřejová" userId="99072d20-5cbd-4150-9310-6c4cecc9938d" providerId="ADAL" clId="{5B90761B-C598-4F7C-9DA8-98C283547967}" dt="2024-08-13T10:56:25.224" v="46" actId="20577"/>
          <ac:spMkLst>
            <pc:docMk/>
            <pc:sldMk cId="1001973264" sldId="257"/>
            <ac:spMk id="6" creationId="{5200728A-4DB6-1049-8793-E831B2861A03}"/>
          </ac:spMkLst>
        </pc:spChg>
      </pc:sldChg>
      <pc:sldChg chg="modSp mod">
        <pc:chgData name="Edita Ondřejová" userId="99072d20-5cbd-4150-9310-6c4cecc9938d" providerId="ADAL" clId="{5B90761B-C598-4F7C-9DA8-98C283547967}" dt="2024-09-04T05:25:56.341" v="536" actId="13926"/>
        <pc:sldMkLst>
          <pc:docMk/>
          <pc:sldMk cId="4278554481" sldId="263"/>
        </pc:sldMkLst>
        <pc:spChg chg="mod">
          <ac:chgData name="Edita Ondřejová" userId="99072d20-5cbd-4150-9310-6c4cecc9938d" providerId="ADAL" clId="{5B90761B-C598-4F7C-9DA8-98C283547967}" dt="2024-09-04T05:25:56.341" v="536" actId="13926"/>
          <ac:spMkLst>
            <pc:docMk/>
            <pc:sldMk cId="4278554481" sldId="263"/>
            <ac:spMk id="8" creationId="{C09B523B-7713-344B-8A1B-7140F8BFD6A0}"/>
          </ac:spMkLst>
        </pc:spChg>
      </pc:sldChg>
      <pc:sldChg chg="modSp modAnim">
        <pc:chgData name="Edita Ondřejová" userId="99072d20-5cbd-4150-9310-6c4cecc9938d" providerId="ADAL" clId="{5B90761B-C598-4F7C-9DA8-98C283547967}" dt="2024-09-02T11:22:08.939" v="75" actId="20577"/>
        <pc:sldMkLst>
          <pc:docMk/>
          <pc:sldMk cId="222235991" sldId="265"/>
        </pc:sldMkLst>
        <pc:spChg chg="mod">
          <ac:chgData name="Edita Ondřejová" userId="99072d20-5cbd-4150-9310-6c4cecc9938d" providerId="ADAL" clId="{5B90761B-C598-4F7C-9DA8-98C283547967}" dt="2024-09-02T11:22:08.939" v="75" actId="20577"/>
          <ac:spMkLst>
            <pc:docMk/>
            <pc:sldMk cId="222235991" sldId="265"/>
            <ac:spMk id="2" creationId="{EDF7A59B-6A95-4D20-9F70-1AA3CE8EC2A6}"/>
          </ac:spMkLst>
        </pc:spChg>
      </pc:sldChg>
      <pc:sldChg chg="modSp mod">
        <pc:chgData name="Edita Ondřejová" userId="99072d20-5cbd-4150-9310-6c4cecc9938d" providerId="ADAL" clId="{5B90761B-C598-4F7C-9DA8-98C283547967}" dt="2024-08-22T12:50:41.653" v="64" actId="20577"/>
        <pc:sldMkLst>
          <pc:docMk/>
          <pc:sldMk cId="24452357" sldId="266"/>
        </pc:sldMkLst>
        <pc:spChg chg="mod">
          <ac:chgData name="Edita Ondřejová" userId="99072d20-5cbd-4150-9310-6c4cecc9938d" providerId="ADAL" clId="{5B90761B-C598-4F7C-9DA8-98C283547967}" dt="2024-08-22T12:50:41.653" v="64" actId="20577"/>
          <ac:spMkLst>
            <pc:docMk/>
            <pc:sldMk cId="24452357" sldId="266"/>
            <ac:spMk id="7" creationId="{201D0919-7703-6644-BD3E-15CE1E4B7E4A}"/>
          </ac:spMkLst>
        </pc:spChg>
      </pc:sldChg>
      <pc:sldChg chg="modSp mod">
        <pc:chgData name="Edita Ondřejová" userId="99072d20-5cbd-4150-9310-6c4cecc9938d" providerId="ADAL" clId="{5B90761B-C598-4F7C-9DA8-98C283547967}" dt="2024-08-12T04:17:32.033" v="17" actId="400"/>
        <pc:sldMkLst>
          <pc:docMk/>
          <pc:sldMk cId="2515272508" sldId="267"/>
        </pc:sldMkLst>
        <pc:spChg chg="mod">
          <ac:chgData name="Edita Ondřejová" userId="99072d20-5cbd-4150-9310-6c4cecc9938d" providerId="ADAL" clId="{5B90761B-C598-4F7C-9DA8-98C283547967}" dt="2024-08-12T04:17:32.033" v="17" actId="400"/>
          <ac:spMkLst>
            <pc:docMk/>
            <pc:sldMk cId="2515272508" sldId="267"/>
            <ac:spMk id="13" creationId="{E50EF04A-9A8E-314C-A4C3-3CF09DB0EAC8}"/>
          </ac:spMkLst>
        </pc:spChg>
      </pc:sldChg>
      <pc:sldChg chg="modSp mod">
        <pc:chgData name="Edita Ondřejová" userId="99072d20-5cbd-4150-9310-6c4cecc9938d" providerId="ADAL" clId="{5B90761B-C598-4F7C-9DA8-98C283547967}" dt="2024-09-02T11:29:23.462" v="127" actId="313"/>
        <pc:sldMkLst>
          <pc:docMk/>
          <pc:sldMk cId="3784411552" sldId="268"/>
        </pc:sldMkLst>
        <pc:spChg chg="mod">
          <ac:chgData name="Edita Ondřejová" userId="99072d20-5cbd-4150-9310-6c4cecc9938d" providerId="ADAL" clId="{5B90761B-C598-4F7C-9DA8-98C283547967}" dt="2024-09-02T11:29:23.462" v="127" actId="313"/>
          <ac:spMkLst>
            <pc:docMk/>
            <pc:sldMk cId="3784411552" sldId="268"/>
            <ac:spMk id="13" creationId="{E50EF04A-9A8E-314C-A4C3-3CF09DB0EAC8}"/>
          </ac:spMkLst>
        </pc:spChg>
      </pc:sldChg>
      <pc:sldChg chg="modSp mod">
        <pc:chgData name="Edita Ondřejová" userId="99072d20-5cbd-4150-9310-6c4cecc9938d" providerId="ADAL" clId="{5B90761B-C598-4F7C-9DA8-98C283547967}" dt="2024-09-05T04:15:06.328" v="542" actId="6549"/>
        <pc:sldMkLst>
          <pc:docMk/>
          <pc:sldMk cId="1788160081" sldId="269"/>
        </pc:sldMkLst>
        <pc:spChg chg="mod">
          <ac:chgData name="Edita Ondřejová" userId="99072d20-5cbd-4150-9310-6c4cecc9938d" providerId="ADAL" clId="{5B90761B-C598-4F7C-9DA8-98C283547967}" dt="2024-09-05T04:15:06.328" v="542" actId="6549"/>
          <ac:spMkLst>
            <pc:docMk/>
            <pc:sldMk cId="1788160081" sldId="269"/>
            <ac:spMk id="13" creationId="{E50EF04A-9A8E-314C-A4C3-3CF09DB0EAC8}"/>
          </ac:spMkLst>
        </pc:spChg>
      </pc:sldChg>
      <pc:sldChg chg="modSp mod">
        <pc:chgData name="Edita Ondřejová" userId="99072d20-5cbd-4150-9310-6c4cecc9938d" providerId="ADAL" clId="{5B90761B-C598-4F7C-9DA8-98C283547967}" dt="2024-08-15T11:24:39.149" v="50" actId="20577"/>
        <pc:sldMkLst>
          <pc:docMk/>
          <pc:sldMk cId="3604070047" sldId="273"/>
        </pc:sldMkLst>
        <pc:spChg chg="mod">
          <ac:chgData name="Edita Ondřejová" userId="99072d20-5cbd-4150-9310-6c4cecc9938d" providerId="ADAL" clId="{5B90761B-C598-4F7C-9DA8-98C283547967}" dt="2024-08-15T11:24:39.149" v="50" actId="20577"/>
          <ac:spMkLst>
            <pc:docMk/>
            <pc:sldMk cId="3604070047" sldId="273"/>
            <ac:spMk id="28" creationId="{B9CDC884-0916-4C46-9073-A4445902F880}"/>
          </ac:spMkLst>
        </pc:spChg>
      </pc:sldChg>
      <pc:sldChg chg="addSp delSp modSp mod">
        <pc:chgData name="Edita Ondřejová" userId="99072d20-5cbd-4150-9310-6c4cecc9938d" providerId="ADAL" clId="{5B90761B-C598-4F7C-9DA8-98C283547967}" dt="2024-09-06T04:17:02.731" v="543" actId="114"/>
        <pc:sldMkLst>
          <pc:docMk/>
          <pc:sldMk cId="2911745124" sldId="274"/>
        </pc:sldMkLst>
        <pc:spChg chg="mod">
          <ac:chgData name="Edita Ondřejová" userId="99072d20-5cbd-4150-9310-6c4cecc9938d" providerId="ADAL" clId="{5B90761B-C598-4F7C-9DA8-98C283547967}" dt="2024-09-06T04:17:02.731" v="543" actId="114"/>
          <ac:spMkLst>
            <pc:docMk/>
            <pc:sldMk cId="2911745124" sldId="274"/>
            <ac:spMk id="2" creationId="{183A0297-4FE1-42CA-9AD2-4842E3872288}"/>
          </ac:spMkLst>
        </pc:spChg>
        <pc:graphicFrameChg chg="add del modGraphic">
          <ac:chgData name="Edita Ondřejová" userId="99072d20-5cbd-4150-9310-6c4cecc9938d" providerId="ADAL" clId="{5B90761B-C598-4F7C-9DA8-98C283547967}" dt="2024-08-26T04:22:17.156" v="69" actId="478"/>
          <ac:graphicFrameMkLst>
            <pc:docMk/>
            <pc:sldMk cId="2911745124" sldId="274"/>
            <ac:graphicFrameMk id="4" creationId="{B8EDBAD8-E527-40AD-811B-DEC7FD5D2A05}"/>
          </ac:graphicFrameMkLst>
        </pc:graphicFrameChg>
      </pc:sldChg>
      <pc:sldChg chg="modSp mod">
        <pc:chgData name="Edita Ondřejová" userId="99072d20-5cbd-4150-9310-6c4cecc9938d" providerId="ADAL" clId="{5B90761B-C598-4F7C-9DA8-98C283547967}" dt="2024-09-02T11:52:53.227" v="306" actId="20577"/>
        <pc:sldMkLst>
          <pc:docMk/>
          <pc:sldMk cId="11653487" sldId="276"/>
        </pc:sldMkLst>
        <pc:spChg chg="mod">
          <ac:chgData name="Edita Ondřejová" userId="99072d20-5cbd-4150-9310-6c4cecc9938d" providerId="ADAL" clId="{5B90761B-C598-4F7C-9DA8-98C283547967}" dt="2024-09-02T11:52:53.227" v="306" actId="20577"/>
          <ac:spMkLst>
            <pc:docMk/>
            <pc:sldMk cId="11653487" sldId="276"/>
            <ac:spMk id="13" creationId="{E50EF04A-9A8E-314C-A4C3-3CF09DB0EAC8}"/>
          </ac:spMkLst>
        </pc:spChg>
      </pc:sldChg>
      <pc:sldChg chg="modSp mod">
        <pc:chgData name="Edita Ondřejová" userId="99072d20-5cbd-4150-9310-6c4cecc9938d" providerId="ADAL" clId="{5B90761B-C598-4F7C-9DA8-98C283547967}" dt="2024-09-06T04:18:47.222" v="552" actId="179"/>
        <pc:sldMkLst>
          <pc:docMk/>
          <pc:sldMk cId="4041783593" sldId="277"/>
        </pc:sldMkLst>
        <pc:spChg chg="mod">
          <ac:chgData name="Edita Ondřejová" userId="99072d20-5cbd-4150-9310-6c4cecc9938d" providerId="ADAL" clId="{5B90761B-C598-4F7C-9DA8-98C283547967}" dt="2024-09-06T04:18:47.222" v="552" actId="179"/>
          <ac:spMkLst>
            <pc:docMk/>
            <pc:sldMk cId="4041783593" sldId="277"/>
            <ac:spMk id="13" creationId="{E50EF04A-9A8E-314C-A4C3-3CF09DB0EAC8}"/>
          </ac:spMkLst>
        </pc:spChg>
      </pc:sldChg>
      <pc:sldChg chg="modSp mod">
        <pc:chgData name="Edita Ondřejová" userId="99072d20-5cbd-4150-9310-6c4cecc9938d" providerId="ADAL" clId="{5B90761B-C598-4F7C-9DA8-98C283547967}" dt="2024-08-13T10:52:51.953" v="30" actId="14100"/>
        <pc:sldMkLst>
          <pc:docMk/>
          <pc:sldMk cId="1018458517" sldId="278"/>
        </pc:sldMkLst>
        <pc:spChg chg="mod">
          <ac:chgData name="Edita Ondřejová" userId="99072d20-5cbd-4150-9310-6c4cecc9938d" providerId="ADAL" clId="{5B90761B-C598-4F7C-9DA8-98C283547967}" dt="2024-08-09T11:58:26.872" v="1" actId="20577"/>
          <ac:spMkLst>
            <pc:docMk/>
            <pc:sldMk cId="1018458517" sldId="278"/>
            <ac:spMk id="6" creationId="{5200728A-4DB6-1049-8793-E831B2861A03}"/>
          </ac:spMkLst>
        </pc:spChg>
        <pc:spChg chg="mod">
          <ac:chgData name="Edita Ondřejová" userId="99072d20-5cbd-4150-9310-6c4cecc9938d" providerId="ADAL" clId="{5B90761B-C598-4F7C-9DA8-98C283547967}" dt="2024-08-13T10:52:51.953" v="30" actId="14100"/>
          <ac:spMkLst>
            <pc:docMk/>
            <pc:sldMk cId="1018458517" sldId="278"/>
            <ac:spMk id="13" creationId="{E50EF04A-9A8E-314C-A4C3-3CF09DB0EAC8}"/>
          </ac:spMkLst>
        </pc:spChg>
      </pc:sldChg>
      <pc:sldChg chg="modSp mod">
        <pc:chgData name="Edita Ondřejová" userId="99072d20-5cbd-4150-9310-6c4cecc9938d" providerId="ADAL" clId="{5B90761B-C598-4F7C-9DA8-98C283547967}" dt="2024-08-26T04:22:55.920" v="72" actId="6549"/>
        <pc:sldMkLst>
          <pc:docMk/>
          <pc:sldMk cId="2301101051" sldId="279"/>
        </pc:sldMkLst>
        <pc:spChg chg="mod">
          <ac:chgData name="Edita Ondřejová" userId="99072d20-5cbd-4150-9310-6c4cecc9938d" providerId="ADAL" clId="{5B90761B-C598-4F7C-9DA8-98C283547967}" dt="2024-08-26T04:22:55.920" v="72" actId="6549"/>
          <ac:spMkLst>
            <pc:docMk/>
            <pc:sldMk cId="2301101051" sldId="279"/>
            <ac:spMk id="13" creationId="{E50EF04A-9A8E-314C-A4C3-3CF09DB0EAC8}"/>
          </ac:spMkLst>
        </pc:spChg>
      </pc:sldChg>
      <pc:sldChg chg="modSp mod">
        <pc:chgData name="Edita Ondřejová" userId="99072d20-5cbd-4150-9310-6c4cecc9938d" providerId="ADAL" clId="{5B90761B-C598-4F7C-9DA8-98C283547967}" dt="2024-09-03T10:01:13.572" v="324" actId="20577"/>
        <pc:sldMkLst>
          <pc:docMk/>
          <pc:sldMk cId="1322951441" sldId="286"/>
        </pc:sldMkLst>
        <pc:spChg chg="mod">
          <ac:chgData name="Edita Ondřejová" userId="99072d20-5cbd-4150-9310-6c4cecc9938d" providerId="ADAL" clId="{5B90761B-C598-4F7C-9DA8-98C283547967}" dt="2024-09-03T10:01:13.572" v="324" actId="20577"/>
          <ac:spMkLst>
            <pc:docMk/>
            <pc:sldMk cId="1322951441" sldId="286"/>
            <ac:spMk id="4" creationId="{4802A945-D87A-4AFB-8AD1-070A6E9D4B37}"/>
          </ac:spMkLst>
        </pc:spChg>
        <pc:spChg chg="mod">
          <ac:chgData name="Edita Ondřejová" userId="99072d20-5cbd-4150-9310-6c4cecc9938d" providerId="ADAL" clId="{5B90761B-C598-4F7C-9DA8-98C283547967}" dt="2024-08-13T10:53:02.479" v="32" actId="20577"/>
          <ac:spMkLst>
            <pc:docMk/>
            <pc:sldMk cId="1322951441" sldId="286"/>
            <ac:spMk id="6" creationId="{6228C7E8-A311-4256-8C78-57725E15DC5F}"/>
          </ac:spMkLst>
        </pc:spChg>
        <pc:picChg chg="mod">
          <ac:chgData name="Edita Ondřejová" userId="99072d20-5cbd-4150-9310-6c4cecc9938d" providerId="ADAL" clId="{5B90761B-C598-4F7C-9DA8-98C283547967}" dt="2024-08-13T10:54:40.378" v="36" actId="1076"/>
          <ac:picMkLst>
            <pc:docMk/>
            <pc:sldMk cId="1322951441" sldId="286"/>
            <ac:picMk id="7" creationId="{A811CA86-E066-437F-B711-69D24694363A}"/>
          </ac:picMkLst>
        </pc:picChg>
      </pc:sldChg>
      <pc:sldChg chg="modSp mod">
        <pc:chgData name="Edita Ondřejová" userId="99072d20-5cbd-4150-9310-6c4cecc9938d" providerId="ADAL" clId="{5B90761B-C598-4F7C-9DA8-98C283547967}" dt="2024-09-02T11:54:41.486" v="309" actId="13926"/>
        <pc:sldMkLst>
          <pc:docMk/>
          <pc:sldMk cId="2792092413" sldId="288"/>
        </pc:sldMkLst>
        <pc:spChg chg="mod">
          <ac:chgData name="Edita Ondřejová" userId="99072d20-5cbd-4150-9310-6c4cecc9938d" providerId="ADAL" clId="{5B90761B-C598-4F7C-9DA8-98C283547967}" dt="2024-09-02T11:54:41.486" v="309" actId="13926"/>
          <ac:spMkLst>
            <pc:docMk/>
            <pc:sldMk cId="2792092413" sldId="288"/>
            <ac:spMk id="4" creationId="{4802A945-D87A-4AFB-8AD1-070A6E9D4B37}"/>
          </ac:spMkLst>
        </pc:spChg>
        <pc:spChg chg="mod">
          <ac:chgData name="Edita Ondřejová" userId="99072d20-5cbd-4150-9310-6c4cecc9938d" providerId="ADAL" clId="{5B90761B-C598-4F7C-9DA8-98C283547967}" dt="2024-08-12T04:21:57.952" v="26" actId="948"/>
          <ac:spMkLst>
            <pc:docMk/>
            <pc:sldMk cId="2792092413" sldId="288"/>
            <ac:spMk id="6" creationId="{6228C7E8-A311-4256-8C78-57725E15DC5F}"/>
          </ac:spMkLst>
        </pc:spChg>
      </pc:sldChg>
      <pc:sldChg chg="modSp mod">
        <pc:chgData name="Edita Ondřejová" userId="99072d20-5cbd-4150-9310-6c4cecc9938d" providerId="ADAL" clId="{5B90761B-C598-4F7C-9DA8-98C283547967}" dt="2024-09-03T10:02:43.970" v="330" actId="20577"/>
        <pc:sldMkLst>
          <pc:docMk/>
          <pc:sldMk cId="1200011654" sldId="289"/>
        </pc:sldMkLst>
        <pc:spChg chg="mod">
          <ac:chgData name="Edita Ondřejová" userId="99072d20-5cbd-4150-9310-6c4cecc9938d" providerId="ADAL" clId="{5B90761B-C598-4F7C-9DA8-98C283547967}" dt="2024-09-03T10:02:22.127" v="329" actId="20577"/>
          <ac:spMkLst>
            <pc:docMk/>
            <pc:sldMk cId="1200011654" sldId="289"/>
            <ac:spMk id="4" creationId="{4802A945-D87A-4AFB-8AD1-070A6E9D4B37}"/>
          </ac:spMkLst>
        </pc:spChg>
        <pc:spChg chg="mod">
          <ac:chgData name="Edita Ondřejová" userId="99072d20-5cbd-4150-9310-6c4cecc9938d" providerId="ADAL" clId="{5B90761B-C598-4F7C-9DA8-98C283547967}" dt="2024-09-03T10:02:43.970" v="330" actId="20577"/>
          <ac:spMkLst>
            <pc:docMk/>
            <pc:sldMk cId="1200011654" sldId="289"/>
            <ac:spMk id="6" creationId="{6228C7E8-A311-4256-8C78-57725E15DC5F}"/>
          </ac:spMkLst>
        </pc:spChg>
      </pc:sldChg>
      <pc:sldChg chg="modSp mod">
        <pc:chgData name="Edita Ondřejová" userId="99072d20-5cbd-4150-9310-6c4cecc9938d" providerId="ADAL" clId="{5B90761B-C598-4F7C-9DA8-98C283547967}" dt="2024-09-03T10:01:53.558" v="327" actId="14100"/>
        <pc:sldMkLst>
          <pc:docMk/>
          <pc:sldMk cId="3009335551" sldId="290"/>
        </pc:sldMkLst>
        <pc:spChg chg="mod">
          <ac:chgData name="Edita Ondřejová" userId="99072d20-5cbd-4150-9310-6c4cecc9938d" providerId="ADAL" clId="{5B90761B-C598-4F7C-9DA8-98C283547967}" dt="2024-08-15T11:24:52.252" v="52" actId="20577"/>
          <ac:spMkLst>
            <pc:docMk/>
            <pc:sldMk cId="3009335551" sldId="290"/>
            <ac:spMk id="4" creationId="{4802A945-D87A-4AFB-8AD1-070A6E9D4B37}"/>
          </ac:spMkLst>
        </pc:spChg>
        <pc:spChg chg="mod">
          <ac:chgData name="Edita Ondřejová" userId="99072d20-5cbd-4150-9310-6c4cecc9938d" providerId="ADAL" clId="{5B90761B-C598-4F7C-9DA8-98C283547967}" dt="2024-09-03T10:01:53.558" v="327" actId="14100"/>
          <ac:spMkLst>
            <pc:docMk/>
            <pc:sldMk cId="3009335551" sldId="290"/>
            <ac:spMk id="6" creationId="{6228C7E8-A311-4256-8C78-57725E15DC5F}"/>
          </ac:spMkLst>
        </pc:spChg>
        <pc:picChg chg="mod">
          <ac:chgData name="Edita Ondřejová" userId="99072d20-5cbd-4150-9310-6c4cecc9938d" providerId="ADAL" clId="{5B90761B-C598-4F7C-9DA8-98C283547967}" dt="2024-08-12T04:21:27.713" v="21" actId="1076"/>
          <ac:picMkLst>
            <pc:docMk/>
            <pc:sldMk cId="3009335551" sldId="290"/>
            <ac:picMk id="2" creationId="{BE07328D-C1C6-455E-8EAA-EB7266A69F19}"/>
          </ac:picMkLst>
        </pc:picChg>
      </pc:sldChg>
      <pc:sldChg chg="modSp mod">
        <pc:chgData name="Edita Ondřejová" userId="99072d20-5cbd-4150-9310-6c4cecc9938d" providerId="ADAL" clId="{5B90761B-C598-4F7C-9DA8-98C283547967}" dt="2024-09-02T11:54:31.949" v="308" actId="6549"/>
        <pc:sldMkLst>
          <pc:docMk/>
          <pc:sldMk cId="421759459" sldId="291"/>
        </pc:sldMkLst>
        <pc:spChg chg="mod">
          <ac:chgData name="Edita Ondřejová" userId="99072d20-5cbd-4150-9310-6c4cecc9938d" providerId="ADAL" clId="{5B90761B-C598-4F7C-9DA8-98C283547967}" dt="2024-08-15T11:25:18.844" v="60" actId="20577"/>
          <ac:spMkLst>
            <pc:docMk/>
            <pc:sldMk cId="421759459" sldId="291"/>
            <ac:spMk id="4" creationId="{4802A945-D87A-4AFB-8AD1-070A6E9D4B37}"/>
          </ac:spMkLst>
        </pc:spChg>
        <pc:spChg chg="mod">
          <ac:chgData name="Edita Ondřejová" userId="99072d20-5cbd-4150-9310-6c4cecc9938d" providerId="ADAL" clId="{5B90761B-C598-4F7C-9DA8-98C283547967}" dt="2024-09-02T11:54:31.949" v="308" actId="6549"/>
          <ac:spMkLst>
            <pc:docMk/>
            <pc:sldMk cId="421759459" sldId="291"/>
            <ac:spMk id="6" creationId="{6228C7E8-A311-4256-8C78-57725E15DC5F}"/>
          </ac:spMkLst>
        </pc:spChg>
        <pc:picChg chg="mod">
          <ac:chgData name="Edita Ondřejová" userId="99072d20-5cbd-4150-9310-6c4cecc9938d" providerId="ADAL" clId="{5B90761B-C598-4F7C-9DA8-98C283547967}" dt="2024-08-12T04:22:04.518" v="29" actId="1076"/>
          <ac:picMkLst>
            <pc:docMk/>
            <pc:sldMk cId="421759459" sldId="291"/>
            <ac:picMk id="7" creationId="{BAE04652-212A-4E72-A2CF-6E7F17C42D89}"/>
          </ac:picMkLst>
        </pc:picChg>
      </pc:sldChg>
      <pc:sldChg chg="modSp mod">
        <pc:chgData name="Edita Ondřejová" userId="99072d20-5cbd-4150-9310-6c4cecc9938d" providerId="ADAL" clId="{5B90761B-C598-4F7C-9DA8-98C283547967}" dt="2024-09-02T11:56:03.575" v="322" actId="13926"/>
        <pc:sldMkLst>
          <pc:docMk/>
          <pc:sldMk cId="2969824423" sldId="292"/>
        </pc:sldMkLst>
        <pc:spChg chg="mod">
          <ac:chgData name="Edita Ondřejová" userId="99072d20-5cbd-4150-9310-6c4cecc9938d" providerId="ADAL" clId="{5B90761B-C598-4F7C-9DA8-98C283547967}" dt="2024-09-02T11:56:03.575" v="322" actId="13926"/>
          <ac:spMkLst>
            <pc:docMk/>
            <pc:sldMk cId="2969824423" sldId="292"/>
            <ac:spMk id="13" creationId="{E50EF04A-9A8E-314C-A4C3-3CF09DB0EAC8}"/>
          </ac:spMkLst>
        </pc:spChg>
      </pc:sldChg>
      <pc:sldChg chg="new del">
        <pc:chgData name="Edita Ondřejová" userId="99072d20-5cbd-4150-9310-6c4cecc9938d" providerId="ADAL" clId="{5B90761B-C598-4F7C-9DA8-98C283547967}" dt="2024-08-13T10:55:25.262" v="38" actId="47"/>
        <pc:sldMkLst>
          <pc:docMk/>
          <pc:sldMk cId="3862820656" sldId="293"/>
        </pc:sldMkLst>
      </pc:sldChg>
    </pc:docChg>
  </pc:docChgLst>
  <pc:docChgLst>
    <pc:chgData name="Vladimíra Kocourková" userId="4c4ddec1-2556-4bb0-a4cf-bfa342f9384f" providerId="ADAL" clId="{264F5FFB-C5D6-4012-97A8-D47309FC5ADF}"/>
    <pc:docChg chg="addSld modSld sldOrd">
      <pc:chgData name="Vladimíra Kocourková" userId="4c4ddec1-2556-4bb0-a4cf-bfa342f9384f" providerId="ADAL" clId="{264F5FFB-C5D6-4012-97A8-D47309FC5ADF}" dt="2024-07-12T10:23:04.452" v="59" actId="20577"/>
      <pc:docMkLst>
        <pc:docMk/>
      </pc:docMkLst>
      <pc:sldChg chg="ord">
        <pc:chgData name="Vladimíra Kocourková" userId="4c4ddec1-2556-4bb0-a4cf-bfa342f9384f" providerId="ADAL" clId="{264F5FFB-C5D6-4012-97A8-D47309FC5ADF}" dt="2024-07-12T10:18:58.612" v="0"/>
        <pc:sldMkLst>
          <pc:docMk/>
          <pc:sldMk cId="3009335551" sldId="290"/>
        </pc:sldMkLst>
      </pc:sldChg>
      <pc:sldChg chg="modSp add ord">
        <pc:chgData name="Vladimíra Kocourková" userId="4c4ddec1-2556-4bb0-a4cf-bfa342f9384f" providerId="ADAL" clId="{264F5FFB-C5D6-4012-97A8-D47309FC5ADF}" dt="2024-07-12T10:23:04.452" v="59" actId="20577"/>
        <pc:sldMkLst>
          <pc:docMk/>
          <pc:sldMk cId="2969824423" sldId="292"/>
        </pc:sldMkLst>
        <pc:spChg chg="mod">
          <ac:chgData name="Vladimíra Kocourková" userId="4c4ddec1-2556-4bb0-a4cf-bfa342f9384f" providerId="ADAL" clId="{264F5FFB-C5D6-4012-97A8-D47309FC5ADF}" dt="2024-07-12T10:21:54.687" v="22" actId="20577"/>
          <ac:spMkLst>
            <pc:docMk/>
            <pc:sldMk cId="2969824423" sldId="292"/>
            <ac:spMk id="6" creationId="{5200728A-4DB6-1049-8793-E831B2861A03}"/>
          </ac:spMkLst>
        </pc:spChg>
        <pc:spChg chg="mod">
          <ac:chgData name="Vladimíra Kocourková" userId="4c4ddec1-2556-4bb0-a4cf-bfa342f9384f" providerId="ADAL" clId="{264F5FFB-C5D6-4012-97A8-D47309FC5ADF}" dt="2024-07-12T10:23:04.452" v="59" actId="20577"/>
          <ac:spMkLst>
            <pc:docMk/>
            <pc:sldMk cId="2969824423" sldId="292"/>
            <ac:spMk id="13" creationId="{E50EF04A-9A8E-314C-A4C3-3CF09DB0EAC8}"/>
          </ac:spMkLst>
        </pc:spChg>
      </pc:sldChg>
    </pc:docChg>
  </pc:docChgLst>
  <pc:docChgLst>
    <pc:chgData name="Vladimíra" userId="4c4ddec1-2556-4bb0-a4cf-bfa342f9384f" providerId="ADAL" clId="{E4A65DD5-A33D-4875-8406-BE68D7F66E41}"/>
    <pc:docChg chg="undo custSel modSld modMainMaster">
      <pc:chgData name="Vladimíra" userId="4c4ddec1-2556-4bb0-a4cf-bfa342f9384f" providerId="ADAL" clId="{E4A65DD5-A33D-4875-8406-BE68D7F66E41}" dt="2024-09-06T10:26:47.567" v="443" actId="1076"/>
      <pc:docMkLst>
        <pc:docMk/>
      </pc:docMkLst>
      <pc:sldChg chg="modTransition">
        <pc:chgData name="Vladimíra" userId="4c4ddec1-2556-4bb0-a4cf-bfa342f9384f" providerId="ADAL" clId="{E4A65DD5-A33D-4875-8406-BE68D7F66E41}" dt="2024-09-06T07:50:42.479" v="365"/>
        <pc:sldMkLst>
          <pc:docMk/>
          <pc:sldMk cId="1001973264" sldId="257"/>
        </pc:sldMkLst>
      </pc:sldChg>
      <pc:sldChg chg="modSp mod modTransition">
        <pc:chgData name="Vladimíra" userId="4c4ddec1-2556-4bb0-a4cf-bfa342f9384f" providerId="ADAL" clId="{E4A65DD5-A33D-4875-8406-BE68D7F66E41}" dt="2024-09-06T07:50:42.479" v="365"/>
        <pc:sldMkLst>
          <pc:docMk/>
          <pc:sldMk cId="4278554481" sldId="263"/>
        </pc:sldMkLst>
        <pc:spChg chg="mod">
          <ac:chgData name="Vladimíra" userId="4c4ddec1-2556-4bb0-a4cf-bfa342f9384f" providerId="ADAL" clId="{E4A65DD5-A33D-4875-8406-BE68D7F66E41}" dt="2024-09-04T10:43:25.925" v="26" actId="13926"/>
          <ac:spMkLst>
            <pc:docMk/>
            <pc:sldMk cId="4278554481" sldId="263"/>
            <ac:spMk id="8" creationId="{C09B523B-7713-344B-8A1B-7140F8BFD6A0}"/>
          </ac:spMkLst>
        </pc:spChg>
      </pc:sldChg>
      <pc:sldChg chg="modTransition">
        <pc:chgData name="Vladimíra" userId="4c4ddec1-2556-4bb0-a4cf-bfa342f9384f" providerId="ADAL" clId="{E4A65DD5-A33D-4875-8406-BE68D7F66E41}" dt="2024-09-06T07:50:42.479" v="365"/>
        <pc:sldMkLst>
          <pc:docMk/>
          <pc:sldMk cId="1710435122" sldId="264"/>
        </pc:sldMkLst>
      </pc:sldChg>
      <pc:sldChg chg="addSp delSp modSp mod modTransition modAnim">
        <pc:chgData name="Vladimíra" userId="4c4ddec1-2556-4bb0-a4cf-bfa342f9384f" providerId="ADAL" clId="{E4A65DD5-A33D-4875-8406-BE68D7F66E41}" dt="2024-09-06T10:25:52.918" v="428" actId="166"/>
        <pc:sldMkLst>
          <pc:docMk/>
          <pc:sldMk cId="222235991" sldId="265"/>
        </pc:sldMkLst>
        <pc:spChg chg="mod">
          <ac:chgData name="Vladimíra" userId="4c4ddec1-2556-4bb0-a4cf-bfa342f9384f" providerId="ADAL" clId="{E4A65DD5-A33D-4875-8406-BE68D7F66E41}" dt="2024-09-06T07:48:23.093" v="344" actId="20577"/>
          <ac:spMkLst>
            <pc:docMk/>
            <pc:sldMk cId="222235991" sldId="265"/>
            <ac:spMk id="2" creationId="{EDF7A59B-6A95-4D20-9F70-1AA3CE8EC2A6}"/>
          </ac:spMkLst>
        </pc:spChg>
        <pc:spChg chg="add mod ord">
          <ac:chgData name="Vladimíra" userId="4c4ddec1-2556-4bb0-a4cf-bfa342f9384f" providerId="ADAL" clId="{E4A65DD5-A33D-4875-8406-BE68D7F66E41}" dt="2024-09-06T10:25:52.918" v="428" actId="166"/>
          <ac:spMkLst>
            <pc:docMk/>
            <pc:sldMk cId="222235991" sldId="265"/>
            <ac:spMk id="3" creationId="{65006782-1777-4195-8BB2-95F772793776}"/>
          </ac:spMkLst>
        </pc:spChg>
        <pc:picChg chg="add del mod modCrop">
          <ac:chgData name="Vladimíra" userId="4c4ddec1-2556-4bb0-a4cf-bfa342f9384f" providerId="ADAL" clId="{E4A65DD5-A33D-4875-8406-BE68D7F66E41}" dt="2024-09-06T10:08:18.578" v="395" actId="478"/>
          <ac:picMkLst>
            <pc:docMk/>
            <pc:sldMk cId="222235991" sldId="265"/>
            <ac:picMk id="4" creationId="{250595CA-07F4-408C-8669-ACCD7E68F517}"/>
          </ac:picMkLst>
        </pc:picChg>
        <pc:picChg chg="add mod">
          <ac:chgData name="Vladimíra" userId="4c4ddec1-2556-4bb0-a4cf-bfa342f9384f" providerId="ADAL" clId="{E4A65DD5-A33D-4875-8406-BE68D7F66E41}" dt="2024-09-06T10:25:50.205" v="427" actId="1076"/>
          <ac:picMkLst>
            <pc:docMk/>
            <pc:sldMk cId="222235991" sldId="265"/>
            <ac:picMk id="5" creationId="{E8C60059-30F8-46DF-85C2-11D88B8C5688}"/>
          </ac:picMkLst>
        </pc:picChg>
        <pc:picChg chg="add del mod">
          <ac:chgData name="Vladimíra" userId="4c4ddec1-2556-4bb0-a4cf-bfa342f9384f" providerId="ADAL" clId="{E4A65DD5-A33D-4875-8406-BE68D7F66E41}" dt="2024-09-06T10:25:35.783" v="424" actId="478"/>
          <ac:picMkLst>
            <pc:docMk/>
            <pc:sldMk cId="222235991" sldId="265"/>
            <ac:picMk id="7" creationId="{2F1574B3-35F7-482C-A501-47360442DD3A}"/>
          </ac:picMkLst>
        </pc:picChg>
      </pc:sldChg>
      <pc:sldChg chg="addSp delSp modSp mod modTransition">
        <pc:chgData name="Vladimíra" userId="4c4ddec1-2556-4bb0-a4cf-bfa342f9384f" providerId="ADAL" clId="{E4A65DD5-A33D-4875-8406-BE68D7F66E41}" dt="2024-09-06T10:25:31.118" v="423" actId="1076"/>
        <pc:sldMkLst>
          <pc:docMk/>
          <pc:sldMk cId="24452357" sldId="266"/>
        </pc:sldMkLst>
        <pc:spChg chg="mod">
          <ac:chgData name="Vladimíra" userId="4c4ddec1-2556-4bb0-a4cf-bfa342f9384f" providerId="ADAL" clId="{E4A65DD5-A33D-4875-8406-BE68D7F66E41}" dt="2024-09-04T12:05:15.226" v="130" actId="14100"/>
          <ac:spMkLst>
            <pc:docMk/>
            <pc:sldMk cId="24452357" sldId="266"/>
            <ac:spMk id="7" creationId="{201D0919-7703-6644-BD3E-15CE1E4B7E4A}"/>
          </ac:spMkLst>
        </pc:spChg>
        <pc:picChg chg="add del mod modCrop">
          <ac:chgData name="Vladimíra" userId="4c4ddec1-2556-4bb0-a4cf-bfa342f9384f" providerId="ADAL" clId="{E4A65DD5-A33D-4875-8406-BE68D7F66E41}" dt="2024-09-06T10:08:02.087" v="390" actId="478"/>
          <ac:picMkLst>
            <pc:docMk/>
            <pc:sldMk cId="24452357" sldId="266"/>
            <ac:picMk id="3" creationId="{55C76E36-19EC-4243-A3CB-2659051ACD5E}"/>
          </ac:picMkLst>
        </pc:picChg>
        <pc:picChg chg="add del mod">
          <ac:chgData name="Vladimíra" userId="4c4ddec1-2556-4bb0-a4cf-bfa342f9384f" providerId="ADAL" clId="{E4A65DD5-A33D-4875-8406-BE68D7F66E41}" dt="2024-09-06T10:24:33.786" v="420" actId="478"/>
          <ac:picMkLst>
            <pc:docMk/>
            <pc:sldMk cId="24452357" sldId="266"/>
            <ac:picMk id="3" creationId="{993A528D-4A33-484F-9E3C-4904244E0643}"/>
          </ac:picMkLst>
        </pc:picChg>
        <pc:picChg chg="add del mod">
          <ac:chgData name="Vladimíra" userId="4c4ddec1-2556-4bb0-a4cf-bfa342f9384f" providerId="ADAL" clId="{E4A65DD5-A33D-4875-8406-BE68D7F66E41}" dt="2024-09-06T10:07:37.690" v="388" actId="931"/>
          <ac:picMkLst>
            <pc:docMk/>
            <pc:sldMk cId="24452357" sldId="266"/>
            <ac:picMk id="4" creationId="{4A04CBB0-00E1-42F3-81A4-F59844DFD9EF}"/>
          </ac:picMkLst>
        </pc:picChg>
        <pc:picChg chg="add mod">
          <ac:chgData name="Vladimíra" userId="4c4ddec1-2556-4bb0-a4cf-bfa342f9384f" providerId="ADAL" clId="{E4A65DD5-A33D-4875-8406-BE68D7F66E41}" dt="2024-09-06T10:25:31.118" v="423" actId="1076"/>
          <ac:picMkLst>
            <pc:docMk/>
            <pc:sldMk cId="24452357" sldId="266"/>
            <ac:picMk id="5" creationId="{CC90DDC9-73A9-4772-AB16-BA53ED66ACD2}"/>
          </ac:picMkLst>
        </pc:picChg>
        <pc:picChg chg="add del mod">
          <ac:chgData name="Vladimíra" userId="4c4ddec1-2556-4bb0-a4cf-bfa342f9384f" providerId="ADAL" clId="{E4A65DD5-A33D-4875-8406-BE68D7F66E41}" dt="2024-09-06T10:24:19.398" v="418" actId="478"/>
          <ac:picMkLst>
            <pc:docMk/>
            <pc:sldMk cId="24452357" sldId="266"/>
            <ac:picMk id="9" creationId="{920F8CF4-C1C3-4D28-A6E7-15AB502206D3}"/>
          </ac:picMkLst>
        </pc:picChg>
      </pc:sldChg>
      <pc:sldChg chg="modSp mod modTransition">
        <pc:chgData name="Vladimíra" userId="4c4ddec1-2556-4bb0-a4cf-bfa342f9384f" providerId="ADAL" clId="{E4A65DD5-A33D-4875-8406-BE68D7F66E41}" dt="2024-09-06T07:51:00.115" v="368" actId="5793"/>
        <pc:sldMkLst>
          <pc:docMk/>
          <pc:sldMk cId="2515272508" sldId="267"/>
        </pc:sldMkLst>
        <pc:spChg chg="mod">
          <ac:chgData name="Vladimíra" userId="4c4ddec1-2556-4bb0-a4cf-bfa342f9384f" providerId="ADAL" clId="{E4A65DD5-A33D-4875-8406-BE68D7F66E41}" dt="2024-09-06T07:51:00.115" v="368" actId="5793"/>
          <ac:spMkLst>
            <pc:docMk/>
            <pc:sldMk cId="2515272508" sldId="267"/>
            <ac:spMk id="13" creationId="{E50EF04A-9A8E-314C-A4C3-3CF09DB0EAC8}"/>
          </ac:spMkLst>
        </pc:spChg>
      </pc:sldChg>
      <pc:sldChg chg="modTransition">
        <pc:chgData name="Vladimíra" userId="4c4ddec1-2556-4bb0-a4cf-bfa342f9384f" providerId="ADAL" clId="{E4A65DD5-A33D-4875-8406-BE68D7F66E41}" dt="2024-09-06T07:50:42.479" v="365"/>
        <pc:sldMkLst>
          <pc:docMk/>
          <pc:sldMk cId="3784411552" sldId="268"/>
        </pc:sldMkLst>
      </pc:sldChg>
      <pc:sldChg chg="modSp mod modTransition">
        <pc:chgData name="Vladimíra" userId="4c4ddec1-2556-4bb0-a4cf-bfa342f9384f" providerId="ADAL" clId="{E4A65DD5-A33D-4875-8406-BE68D7F66E41}" dt="2024-09-06T07:50:42.479" v="365"/>
        <pc:sldMkLst>
          <pc:docMk/>
          <pc:sldMk cId="1788160081" sldId="269"/>
        </pc:sldMkLst>
        <pc:spChg chg="mod">
          <ac:chgData name="Vladimíra" userId="4c4ddec1-2556-4bb0-a4cf-bfa342f9384f" providerId="ADAL" clId="{E4A65DD5-A33D-4875-8406-BE68D7F66E41}" dt="2024-09-04T10:45:14.830" v="37" actId="20577"/>
          <ac:spMkLst>
            <pc:docMk/>
            <pc:sldMk cId="1788160081" sldId="269"/>
            <ac:spMk id="13" creationId="{E50EF04A-9A8E-314C-A4C3-3CF09DB0EAC8}"/>
          </ac:spMkLst>
        </pc:spChg>
      </pc:sldChg>
      <pc:sldChg chg="modTransition">
        <pc:chgData name="Vladimíra" userId="4c4ddec1-2556-4bb0-a4cf-bfa342f9384f" providerId="ADAL" clId="{E4A65DD5-A33D-4875-8406-BE68D7F66E41}" dt="2024-09-06T07:50:42.479" v="365"/>
        <pc:sldMkLst>
          <pc:docMk/>
          <pc:sldMk cId="3604070047" sldId="273"/>
        </pc:sldMkLst>
      </pc:sldChg>
      <pc:sldChg chg="modSp mod modTransition">
        <pc:chgData name="Vladimíra" userId="4c4ddec1-2556-4bb0-a4cf-bfa342f9384f" providerId="ADAL" clId="{E4A65DD5-A33D-4875-8406-BE68D7F66E41}" dt="2024-09-06T07:50:42.479" v="365"/>
        <pc:sldMkLst>
          <pc:docMk/>
          <pc:sldMk cId="2911745124" sldId="274"/>
        </pc:sldMkLst>
        <pc:spChg chg="mod">
          <ac:chgData name="Vladimíra" userId="4c4ddec1-2556-4bb0-a4cf-bfa342f9384f" providerId="ADAL" clId="{E4A65DD5-A33D-4875-8406-BE68D7F66E41}" dt="2024-09-04T10:42:43.808" v="10" actId="13926"/>
          <ac:spMkLst>
            <pc:docMk/>
            <pc:sldMk cId="2911745124" sldId="274"/>
            <ac:spMk id="2" creationId="{183A0297-4FE1-42CA-9AD2-4842E3872288}"/>
          </ac:spMkLst>
        </pc:spChg>
      </pc:sldChg>
      <pc:sldChg chg="addSp delSp modSp mod modTransition">
        <pc:chgData name="Vladimíra" userId="4c4ddec1-2556-4bb0-a4cf-bfa342f9384f" providerId="ADAL" clId="{E4A65DD5-A33D-4875-8406-BE68D7F66E41}" dt="2024-09-06T10:26:11.655" v="432" actId="1076"/>
        <pc:sldMkLst>
          <pc:docMk/>
          <pc:sldMk cId="11653487" sldId="276"/>
        </pc:sldMkLst>
        <pc:picChg chg="add del mod modCrop">
          <ac:chgData name="Vladimíra" userId="4c4ddec1-2556-4bb0-a4cf-bfa342f9384f" providerId="ADAL" clId="{E4A65DD5-A33D-4875-8406-BE68D7F66E41}" dt="2024-09-06T10:09:07.265" v="402" actId="478"/>
          <ac:picMkLst>
            <pc:docMk/>
            <pc:sldMk cId="11653487" sldId="276"/>
            <ac:picMk id="3" creationId="{3D5E54F3-C481-4A01-A833-0E98C56284EB}"/>
          </ac:picMkLst>
        </pc:picChg>
        <pc:picChg chg="add mod">
          <ac:chgData name="Vladimíra" userId="4c4ddec1-2556-4bb0-a4cf-bfa342f9384f" providerId="ADAL" clId="{E4A65DD5-A33D-4875-8406-BE68D7F66E41}" dt="2024-09-06T10:26:11.655" v="432" actId="1076"/>
          <ac:picMkLst>
            <pc:docMk/>
            <pc:sldMk cId="11653487" sldId="276"/>
            <ac:picMk id="3" creationId="{5BAEDFE7-8BB6-40CA-B0F5-C87EC563CD01}"/>
          </ac:picMkLst>
        </pc:picChg>
        <pc:picChg chg="add del mod">
          <ac:chgData name="Vladimíra" userId="4c4ddec1-2556-4bb0-a4cf-bfa342f9384f" providerId="ADAL" clId="{E4A65DD5-A33D-4875-8406-BE68D7F66E41}" dt="2024-09-06T10:25:56.310" v="429" actId="478"/>
          <ac:picMkLst>
            <pc:docMk/>
            <pc:sldMk cId="11653487" sldId="276"/>
            <ac:picMk id="4" creationId="{A3DA26D6-69F6-41AB-852E-F07617818457}"/>
          </ac:picMkLst>
        </pc:picChg>
      </pc:sldChg>
      <pc:sldChg chg="addSp delSp modSp mod modTransition">
        <pc:chgData name="Vladimíra" userId="4c4ddec1-2556-4bb0-a4cf-bfa342f9384f" providerId="ADAL" clId="{E4A65DD5-A33D-4875-8406-BE68D7F66E41}" dt="2024-09-06T10:26:28.207" v="436" actId="1076"/>
        <pc:sldMkLst>
          <pc:docMk/>
          <pc:sldMk cId="4041783593" sldId="277"/>
        </pc:sldMkLst>
        <pc:spChg chg="mod">
          <ac:chgData name="Vladimíra" userId="4c4ddec1-2556-4bb0-a4cf-bfa342f9384f" providerId="ADAL" clId="{E4A65DD5-A33D-4875-8406-BE68D7F66E41}" dt="2024-09-04T12:02:35.180" v="73" actId="14100"/>
          <ac:spMkLst>
            <pc:docMk/>
            <pc:sldMk cId="4041783593" sldId="277"/>
            <ac:spMk id="13" creationId="{E50EF04A-9A8E-314C-A4C3-3CF09DB0EAC8}"/>
          </ac:spMkLst>
        </pc:spChg>
        <pc:picChg chg="add del mod modCrop">
          <ac:chgData name="Vladimíra" userId="4c4ddec1-2556-4bb0-a4cf-bfa342f9384f" providerId="ADAL" clId="{E4A65DD5-A33D-4875-8406-BE68D7F66E41}" dt="2024-09-06T10:12:20.107" v="406" actId="478"/>
          <ac:picMkLst>
            <pc:docMk/>
            <pc:sldMk cId="4041783593" sldId="277"/>
            <ac:picMk id="3" creationId="{72CC55FD-5403-4BE8-B90D-521F31BF4F0B}"/>
          </ac:picMkLst>
        </pc:picChg>
        <pc:picChg chg="add mod">
          <ac:chgData name="Vladimíra" userId="4c4ddec1-2556-4bb0-a4cf-bfa342f9384f" providerId="ADAL" clId="{E4A65DD5-A33D-4875-8406-BE68D7F66E41}" dt="2024-09-06T10:26:28.207" v="436" actId="1076"/>
          <ac:picMkLst>
            <pc:docMk/>
            <pc:sldMk cId="4041783593" sldId="277"/>
            <ac:picMk id="3" creationId="{EEE537A6-4E88-439C-9F34-3850105252B4}"/>
          </ac:picMkLst>
        </pc:picChg>
        <pc:picChg chg="add del mod">
          <ac:chgData name="Vladimíra" userId="4c4ddec1-2556-4bb0-a4cf-bfa342f9384f" providerId="ADAL" clId="{E4A65DD5-A33D-4875-8406-BE68D7F66E41}" dt="2024-09-06T10:26:15.007" v="433" actId="478"/>
          <ac:picMkLst>
            <pc:docMk/>
            <pc:sldMk cId="4041783593" sldId="277"/>
            <ac:picMk id="4" creationId="{10D60B49-2DB4-40A4-BC33-9C474BA88712}"/>
          </ac:picMkLst>
        </pc:picChg>
      </pc:sldChg>
      <pc:sldChg chg="modTransition">
        <pc:chgData name="Vladimíra" userId="4c4ddec1-2556-4bb0-a4cf-bfa342f9384f" providerId="ADAL" clId="{E4A65DD5-A33D-4875-8406-BE68D7F66E41}" dt="2024-09-06T07:50:42.479" v="365"/>
        <pc:sldMkLst>
          <pc:docMk/>
          <pc:sldMk cId="1018458517" sldId="278"/>
        </pc:sldMkLst>
      </pc:sldChg>
      <pc:sldChg chg="modSp mod modTransition">
        <pc:chgData name="Vladimíra" userId="4c4ddec1-2556-4bb0-a4cf-bfa342f9384f" providerId="ADAL" clId="{E4A65DD5-A33D-4875-8406-BE68D7F66E41}" dt="2024-09-06T07:51:05.915" v="370" actId="5793"/>
        <pc:sldMkLst>
          <pc:docMk/>
          <pc:sldMk cId="2301101051" sldId="279"/>
        </pc:sldMkLst>
        <pc:spChg chg="mod">
          <ac:chgData name="Vladimíra" userId="4c4ddec1-2556-4bb0-a4cf-bfa342f9384f" providerId="ADAL" clId="{E4A65DD5-A33D-4875-8406-BE68D7F66E41}" dt="2024-09-06T07:51:05.915" v="370" actId="5793"/>
          <ac:spMkLst>
            <pc:docMk/>
            <pc:sldMk cId="2301101051" sldId="279"/>
            <ac:spMk id="13" creationId="{E50EF04A-9A8E-314C-A4C3-3CF09DB0EAC8}"/>
          </ac:spMkLst>
        </pc:spChg>
      </pc:sldChg>
      <pc:sldChg chg="modSp mod modTransition">
        <pc:chgData name="Vladimíra" userId="4c4ddec1-2556-4bb0-a4cf-bfa342f9384f" providerId="ADAL" clId="{E4A65DD5-A33D-4875-8406-BE68D7F66E41}" dt="2024-09-06T07:50:42.479" v="365"/>
        <pc:sldMkLst>
          <pc:docMk/>
          <pc:sldMk cId="1322951441" sldId="286"/>
        </pc:sldMkLst>
        <pc:spChg chg="mod">
          <ac:chgData name="Vladimíra" userId="4c4ddec1-2556-4bb0-a4cf-bfa342f9384f" providerId="ADAL" clId="{E4A65DD5-A33D-4875-8406-BE68D7F66E41}" dt="2024-08-20T12:30:13.226" v="9" actId="20577"/>
          <ac:spMkLst>
            <pc:docMk/>
            <pc:sldMk cId="1322951441" sldId="286"/>
            <ac:spMk id="4" creationId="{4802A945-D87A-4AFB-8AD1-070A6E9D4B37}"/>
          </ac:spMkLst>
        </pc:spChg>
      </pc:sldChg>
      <pc:sldChg chg="modSp mod modTransition">
        <pc:chgData name="Vladimíra" userId="4c4ddec1-2556-4bb0-a4cf-bfa342f9384f" providerId="ADAL" clId="{E4A65DD5-A33D-4875-8406-BE68D7F66E41}" dt="2024-09-06T07:50:42.479" v="365"/>
        <pc:sldMkLst>
          <pc:docMk/>
          <pc:sldMk cId="2792092413" sldId="288"/>
        </pc:sldMkLst>
        <pc:spChg chg="mod">
          <ac:chgData name="Vladimíra" userId="4c4ddec1-2556-4bb0-a4cf-bfa342f9384f" providerId="ADAL" clId="{E4A65DD5-A33D-4875-8406-BE68D7F66E41}" dt="2024-09-04T10:46:18.134" v="55" actId="20577"/>
          <ac:spMkLst>
            <pc:docMk/>
            <pc:sldMk cId="2792092413" sldId="288"/>
            <ac:spMk id="4" creationId="{4802A945-D87A-4AFB-8AD1-070A6E9D4B37}"/>
          </ac:spMkLst>
        </pc:spChg>
      </pc:sldChg>
      <pc:sldChg chg="modTransition">
        <pc:chgData name="Vladimíra" userId="4c4ddec1-2556-4bb0-a4cf-bfa342f9384f" providerId="ADAL" clId="{E4A65DD5-A33D-4875-8406-BE68D7F66E41}" dt="2024-09-06T07:50:42.479" v="365"/>
        <pc:sldMkLst>
          <pc:docMk/>
          <pc:sldMk cId="1200011654" sldId="289"/>
        </pc:sldMkLst>
      </pc:sldChg>
      <pc:sldChg chg="modTransition">
        <pc:chgData name="Vladimíra" userId="4c4ddec1-2556-4bb0-a4cf-bfa342f9384f" providerId="ADAL" clId="{E4A65DD5-A33D-4875-8406-BE68D7F66E41}" dt="2024-09-06T07:50:42.479" v="365"/>
        <pc:sldMkLst>
          <pc:docMk/>
          <pc:sldMk cId="3009335551" sldId="290"/>
        </pc:sldMkLst>
      </pc:sldChg>
      <pc:sldChg chg="modTransition">
        <pc:chgData name="Vladimíra" userId="4c4ddec1-2556-4bb0-a4cf-bfa342f9384f" providerId="ADAL" clId="{E4A65DD5-A33D-4875-8406-BE68D7F66E41}" dt="2024-09-06T07:50:42.479" v="365"/>
        <pc:sldMkLst>
          <pc:docMk/>
          <pc:sldMk cId="421759459" sldId="291"/>
        </pc:sldMkLst>
      </pc:sldChg>
      <pc:sldChg chg="addSp delSp modSp mod modTransition">
        <pc:chgData name="Vladimíra" userId="4c4ddec1-2556-4bb0-a4cf-bfa342f9384f" providerId="ADAL" clId="{E4A65DD5-A33D-4875-8406-BE68D7F66E41}" dt="2024-09-06T10:26:47.567" v="443" actId="1076"/>
        <pc:sldMkLst>
          <pc:docMk/>
          <pc:sldMk cId="2969824423" sldId="292"/>
        </pc:sldMkLst>
        <pc:spChg chg="mod">
          <ac:chgData name="Vladimíra" userId="4c4ddec1-2556-4bb0-a4cf-bfa342f9384f" providerId="ADAL" clId="{E4A65DD5-A33D-4875-8406-BE68D7F66E41}" dt="2024-09-04T12:03:49.115" v="119" actId="20577"/>
          <ac:spMkLst>
            <pc:docMk/>
            <pc:sldMk cId="2969824423" sldId="292"/>
            <ac:spMk id="13" creationId="{E50EF04A-9A8E-314C-A4C3-3CF09DB0EAC8}"/>
          </ac:spMkLst>
        </pc:spChg>
        <pc:picChg chg="add mod">
          <ac:chgData name="Vladimíra" userId="4c4ddec1-2556-4bb0-a4cf-bfa342f9384f" providerId="ADAL" clId="{E4A65DD5-A33D-4875-8406-BE68D7F66E41}" dt="2024-09-06T10:26:47.567" v="443" actId="1076"/>
          <ac:picMkLst>
            <pc:docMk/>
            <pc:sldMk cId="2969824423" sldId="292"/>
            <ac:picMk id="3" creationId="{44BC0DFF-E1DC-4D40-AAE8-D39A6F9EB9DE}"/>
          </ac:picMkLst>
        </pc:picChg>
        <pc:picChg chg="add del mod modCrop">
          <ac:chgData name="Vladimíra" userId="4c4ddec1-2556-4bb0-a4cf-bfa342f9384f" providerId="ADAL" clId="{E4A65DD5-A33D-4875-8406-BE68D7F66E41}" dt="2024-09-06T10:13:30.973" v="412" actId="478"/>
          <ac:picMkLst>
            <pc:docMk/>
            <pc:sldMk cId="2969824423" sldId="292"/>
            <ac:picMk id="3" creationId="{7EEFF6B9-E7DE-4A88-A1F8-C6FF2E5E4385}"/>
          </ac:picMkLst>
        </pc:picChg>
        <pc:picChg chg="add del mod">
          <ac:chgData name="Vladimíra" userId="4c4ddec1-2556-4bb0-a4cf-bfa342f9384f" providerId="ADAL" clId="{E4A65DD5-A33D-4875-8406-BE68D7F66E41}" dt="2024-09-06T10:26:32.608" v="438" actId="478"/>
          <ac:picMkLst>
            <pc:docMk/>
            <pc:sldMk cId="2969824423" sldId="292"/>
            <ac:picMk id="4" creationId="{9A5B7684-E694-4729-90D5-5E057EF04055}"/>
          </ac:picMkLst>
        </pc:picChg>
      </pc:sldChg>
      <pc:sldMasterChg chg="modTransition modSldLayout">
        <pc:chgData name="Vladimíra" userId="4c4ddec1-2556-4bb0-a4cf-bfa342f9384f" providerId="ADAL" clId="{E4A65DD5-A33D-4875-8406-BE68D7F66E41}" dt="2024-09-06T07:50:42.479" v="365"/>
        <pc:sldMasterMkLst>
          <pc:docMk/>
          <pc:sldMasterMk cId="1959809741" sldId="2147483648"/>
        </pc:sldMasterMkLst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278932562" sldId="2147483649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3396431326" sldId="2147483650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2310215958" sldId="2147483651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440421017" sldId="2147483652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134368621" sldId="2147483653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2270224160" sldId="2147483654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4275343208" sldId="2147483655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3080795660" sldId="2147483656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2230263517" sldId="2147483657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4127034305" sldId="2147483658"/>
          </pc:sldLayoutMkLst>
        </pc:sldLayoutChg>
        <pc:sldLayoutChg chg="modTransition">
          <pc:chgData name="Vladimíra" userId="4c4ddec1-2556-4bb0-a4cf-bfa342f9384f" providerId="ADAL" clId="{E4A65DD5-A33D-4875-8406-BE68D7F66E41}" dt="2024-09-06T07:50:42.479" v="365"/>
          <pc:sldLayoutMkLst>
            <pc:docMk/>
            <pc:sldMasterMk cId="1959809741" sldId="2147483648"/>
            <pc:sldLayoutMk cId="41290517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C2E72-2D43-2B44-B0E3-7D3D15C59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A7CD4D-AD20-C241-84FA-02968B8E5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9C02D6-A2B1-F04C-911F-E4D41B6E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8B6CE5-AA45-F044-B99B-E70C4F28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D860FA-4E21-E448-880A-1FD12617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7B4A3-0FF7-0C46-B53E-932B43BF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46FAA7-C5D8-D948-9E38-C81FBB2AE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A75B27-CC98-C848-8F45-A098C42D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BB44A1-9E23-E948-9259-27E737A8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34EC98-17A7-5546-A9B1-D3970239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0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882459-DEEB-2D42-B0A5-0F6FC3814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58BF69-29A1-3548-B83D-D434137D2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6B72B7-CBEB-074B-8003-2D5FA750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72FF00-204A-9D44-B156-54B7E26D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5204DA-CB9C-E04A-BBD7-C7A988BE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2EC09-97F8-4C42-9DB8-242FFFD7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88CACD-E9CA-E944-A9A8-EED94C36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4F43E6-D128-D348-96A8-6E436FCB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E97FEF-1AAB-724A-80A4-E30C3E23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9DBAA0-2096-AA4E-9549-BB8B09C1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22077-BEC8-8A4C-B2A9-3F8E7DD6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F8D00A4-10E0-2F42-B18D-8F18350AB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D196CF-30D0-234C-AFD8-9EFDC0BA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E1BDD-17CB-3249-9B52-2FA3031D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FC1636-4F10-1A44-A06D-33A14BA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2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5CD77-CE65-2A40-BC47-5427F719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46BE4F-BA75-3249-B106-A8DD1293D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9367A9-13C7-504C-9113-5B43416AB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E606A8-6B2D-F940-8377-BF36A34D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8CFC0F-403F-6D42-9AC8-0C6255A8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AE4C3E-4116-1F47-8198-8337B1C1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4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4A2E-6A73-4B47-9517-A52CDBCF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625825-450F-E746-B950-6ECFBFDD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63D2914-E36D-B74E-968C-DE35461BA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0AE5CAF-C956-5744-95F6-C213C3A5C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4592E78-B3CB-3043-BCDE-01401C039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81A473B-3A3A-9E46-8E36-8CF2709D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303FB5-4D26-2545-B981-94E440FF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6DFC26-B953-854A-BF98-2EBF1F05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EEACD-1418-5743-9620-748A870F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32F081-7031-2948-BCBF-A790F51B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73DBAF-4B34-314D-AEFD-4AA72955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05DBDE-373C-4E4D-8A2E-B650782C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2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E47669-4C4E-3545-B901-084A9F3B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95A227-644F-5146-81E3-0619A7B7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601759-2170-7043-8E30-F1E3ACA3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3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203E1-5B30-014E-8A66-9BC108C4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12DA72-AB5A-274F-B553-CA2EED0F7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09ADFD-F4F0-9843-A04A-604A6D8F6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3C0A77-9174-984C-9BB4-6A8E0619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820721-1B21-824C-9549-2949B5F9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36F8AA-4A91-3D4D-984D-1134CDF0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54F8B-D4DC-CF47-B41A-C9753B4F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8B6660-CD91-344D-B55C-DCF52A0A7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E78FB2-472D-6043-AFDE-98611542F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1C47B7-D38E-9B44-9DD9-87F5E0BF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876B64-F944-154D-B54B-8EA88D3E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F99710-CAE8-174B-B788-FC7F45FA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8B79CC-05A6-A94D-8145-A41D83CB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F476B8-6B72-2347-A726-1678581B3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6E16C-A16D-5245-B3A3-065032A99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8F15-1DAC-564C-B4AE-C3DF05387B6E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D8B09C-EE65-5543-A914-62050EF8B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FD6C9D-C8D0-9E44-A958-9CD879991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5DB4C-AC17-B14F-997D-CD567D4B6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0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kb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://domacinasili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torativ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zivot90.cz/c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aritaopava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://elpida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orus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www.rosacentrum.c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92719BED-4069-AE43-A004-9255F102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629" y="-117008"/>
            <a:ext cx="4111371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898071" y="2045274"/>
            <a:ext cx="76404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BEZPEČÍ </a:t>
            </a:r>
          </a:p>
          <a:p>
            <a:r>
              <a:rPr lang="cs-CZ" sz="66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BEZ NÁSILÍ – </a:t>
            </a:r>
          </a:p>
          <a:p>
            <a:r>
              <a:rPr lang="cs-CZ" sz="66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SENIORSKÉM VĚKU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1D0919-7703-6644-BD3E-15CE1E4B7E4A}"/>
              </a:ext>
            </a:extLst>
          </p:cNvPr>
          <p:cNvSpPr txBox="1"/>
          <p:nvPr/>
        </p:nvSpPr>
        <p:spPr>
          <a:xfrm>
            <a:off x="2632382" y="5448226"/>
            <a:ext cx="6927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Projekt s finanční podporou MZ ČR, č. 78/24/PPZ</a:t>
            </a:r>
          </a:p>
          <a:p>
            <a:r>
              <a:rPr lang="cs-CZ" sz="1400" b="1" dirty="0"/>
              <a:t>Program: </a:t>
            </a:r>
            <a:r>
              <a:rPr lang="cs-CZ" sz="1400" dirty="0"/>
              <a:t>Podpora zdraví, zvyšování efektivity a kvality zdravotní péče pro rok 2024</a:t>
            </a:r>
          </a:p>
          <a:p>
            <a:r>
              <a:rPr lang="cs-CZ" sz="1400" b="1" dirty="0"/>
              <a:t>Priorita projektu: </a:t>
            </a:r>
            <a:r>
              <a:rPr lang="cs-CZ" sz="1400" i="1" dirty="0"/>
              <a:t>Prevence kriminality</a:t>
            </a:r>
          </a:p>
          <a:p>
            <a:r>
              <a:rPr lang="cs-CZ" sz="1400" i="1" dirty="0"/>
              <a:t>Edukace v oblasti prevence domácího násilí a genderově podmíněného násilí pro děti, osoby se zdravotním  postižením a seniory</a:t>
            </a:r>
          </a:p>
          <a:p>
            <a:endParaRPr lang="cs-CZ" sz="16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71" y="475342"/>
            <a:ext cx="2550672" cy="925799"/>
          </a:xfrm>
          <a:prstGeom prst="rect">
            <a:avLst/>
          </a:prstGeom>
        </p:spPr>
      </p:pic>
      <p:sp>
        <p:nvSpPr>
          <p:cNvPr id="20" name="Terminátor 19">
            <a:extLst>
              <a:ext uri="{FF2B5EF4-FFF2-40B4-BE49-F238E27FC236}">
                <a16:creationId xmlns:a16="http://schemas.microsoft.com/office/drawing/2014/main" id="{01DEF49F-A9C2-FB43-A1F3-A81800F1DFEB}"/>
              </a:ext>
            </a:extLst>
          </p:cNvPr>
          <p:cNvSpPr/>
          <p:nvPr/>
        </p:nvSpPr>
        <p:spPr>
          <a:xfrm>
            <a:off x="-298265" y="5634886"/>
            <a:ext cx="1649949" cy="449052"/>
          </a:xfrm>
          <a:prstGeom prst="flowChartTerminator">
            <a:avLst/>
          </a:prstGeom>
          <a:solidFill>
            <a:srgbClr val="655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Terminátor 21">
            <a:extLst>
              <a:ext uri="{FF2B5EF4-FFF2-40B4-BE49-F238E27FC236}">
                <a16:creationId xmlns:a16="http://schemas.microsoft.com/office/drawing/2014/main" id="{3BBBDD48-5ADE-D34C-9F40-DC2927BA87D5}"/>
              </a:ext>
            </a:extLst>
          </p:cNvPr>
          <p:cNvSpPr/>
          <p:nvPr/>
        </p:nvSpPr>
        <p:spPr>
          <a:xfrm>
            <a:off x="657733" y="5634886"/>
            <a:ext cx="1649949" cy="449052"/>
          </a:xfrm>
          <a:prstGeom prst="flowChartTerminator">
            <a:avLst/>
          </a:prstGeom>
          <a:solidFill>
            <a:srgbClr val="655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2D72369-A0B5-BF4E-8D3C-CA32519A6062}"/>
              </a:ext>
            </a:extLst>
          </p:cNvPr>
          <p:cNvSpPr txBox="1"/>
          <p:nvPr/>
        </p:nvSpPr>
        <p:spPr>
          <a:xfrm>
            <a:off x="-156011" y="5705523"/>
            <a:ext cx="291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https://www.slu.cz/fvp/cz/bbs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EAFDB2B-10B6-4D9A-A14A-94A3AC9153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72" y="628140"/>
            <a:ext cx="3810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9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443727"/>
            <a:ext cx="98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TRESTNÉ ČINY – NÁSILÍ NA SENIORECH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1284515" y="1752088"/>
            <a:ext cx="6858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sz="2400" dirty="0"/>
              <a:t>Ublížení na zdraví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Krádež, loupež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Nebezpečné vyhrožování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Porušování domovní svobody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Týrání osoby žijící ve společném obydlí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Týrání svěřené osoby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Znásilnění, sexuální nátlak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Neposkytnutí pomoci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Omezování osobní svobody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Vydírání, podvod, útisk</a:t>
            </a:r>
          </a:p>
          <a:p>
            <a:pPr marL="285750" indent="-285750">
              <a:buBlip>
                <a:blip r:embed="rId3"/>
              </a:buBlip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cs-CZ" sz="24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BAEDFE7-8BB6-40CA-B0F5-C87EC563C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726" y="1410902"/>
            <a:ext cx="3943902" cy="28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2569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KDO JE OBĚŤ?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1284514" y="1962215"/>
            <a:ext cx="94968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Obětí protiprávního jednání</a:t>
            </a:r>
            <a:r>
              <a:rPr lang="cs-CZ" sz="4000" dirty="0"/>
              <a:t> není ten, koho tak někdo uzná, ale </a:t>
            </a:r>
            <a:r>
              <a:rPr lang="cs-CZ" sz="4000" b="1" u="sng" dirty="0"/>
              <a:t>KDO SE JAKO OBĚŤ CÍTÍ</a:t>
            </a:r>
            <a:r>
              <a:rPr lang="cs-CZ" sz="4000" dirty="0"/>
              <a:t>.</a:t>
            </a:r>
          </a:p>
          <a:p>
            <a:endParaRPr lang="cs-CZ" sz="4000" dirty="0"/>
          </a:p>
          <a:p>
            <a:r>
              <a:rPr lang="cs-CZ" sz="4000" dirty="0"/>
              <a:t>Pojem „zvlášť zranitelná oběť“</a:t>
            </a:r>
          </a:p>
          <a:p>
            <a:pPr marL="285750" indent="-285750">
              <a:buBlip>
                <a:blip r:embed="rId3"/>
              </a:buBlip>
            </a:pPr>
            <a:endParaRPr lang="cs-C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4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3701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VYHLEDÁNÍ POMOCI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1284515" y="1962215"/>
            <a:ext cx="44362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Blip>
                <a:blip r:embed="rId3"/>
              </a:buBlip>
            </a:pPr>
            <a:r>
              <a:rPr lang="cs-CZ" sz="4300" dirty="0"/>
              <a:t>Nemusíte si nechat ubližovat! </a:t>
            </a:r>
          </a:p>
          <a:p>
            <a:pPr marL="360363" indent="-360363">
              <a:buBlip>
                <a:blip r:embed="rId3"/>
              </a:buBlip>
            </a:pPr>
            <a:r>
              <a:rPr lang="cs-CZ" sz="4300" dirty="0"/>
              <a:t>Nestyďte se!</a:t>
            </a:r>
          </a:p>
          <a:p>
            <a:pPr marL="360363" indent="-360363">
              <a:buBlip>
                <a:blip r:embed="rId3"/>
              </a:buBlip>
            </a:pPr>
            <a:r>
              <a:rPr lang="cs-CZ" sz="4300" dirty="0"/>
              <a:t>Ohrožen může být každý!</a:t>
            </a:r>
          </a:p>
          <a:p>
            <a:endParaRPr lang="cs-CZ" sz="4400" dirty="0"/>
          </a:p>
          <a:p>
            <a:pPr marL="285750" indent="-285750">
              <a:buBlip>
                <a:blip r:embed="rId3"/>
              </a:buBlip>
            </a:pPr>
            <a:endParaRPr lang="cs-CZ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EE537A6-4E88-439C-9F34-385010525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402" y="1346774"/>
            <a:ext cx="4237741" cy="30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3567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NAJÍT POMOC?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1284515" y="1721100"/>
            <a:ext cx="8903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sz="2400" b="1" dirty="0"/>
              <a:t>Praktický lékař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b="1" dirty="0"/>
              <a:t>Policie ČR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b="1" dirty="0"/>
              <a:t>Bílý kruh bezpečí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b="1" dirty="0"/>
              <a:t>Charita Opava – Naděje – středisko krizové pomoci, služba Fénix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b="1" dirty="0" err="1"/>
              <a:t>Restorativ</a:t>
            </a:r>
            <a:r>
              <a:rPr lang="cs-CZ" sz="2400" b="1" dirty="0"/>
              <a:t>, </a:t>
            </a:r>
            <a:r>
              <a:rPr lang="cs-CZ" sz="2400" b="1" dirty="0" err="1"/>
              <a:t>z.s</a:t>
            </a:r>
            <a:r>
              <a:rPr lang="cs-CZ" sz="2400" b="1" dirty="0"/>
              <a:t>.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Život 90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b="1" dirty="0" err="1"/>
              <a:t>Elpida</a:t>
            </a:r>
            <a:r>
              <a:rPr lang="cs-CZ" sz="2400" b="1" dirty="0"/>
              <a:t> o.p.s.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Acorus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Rosa centrum pro ženy</a:t>
            </a:r>
            <a:endParaRPr lang="cs-CZ" sz="2400" b="1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4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34833D-9401-44F5-86A5-2607444D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6381"/>
            <a:ext cx="5157787" cy="823912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 </a:t>
            </a:r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ČR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02A945-D87A-4AFB-8AD1-070A6E9D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12112"/>
            <a:ext cx="5157787" cy="497755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Obvodní oddělení PČR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Obraťte se na ni, když: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se budete cítit ohroženi,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máte podezření na spáchání protiprávního jednání.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Telefon: 	</a:t>
            </a:r>
            <a:r>
              <a:rPr lang="cs-CZ" dirty="0">
                <a:solidFill>
                  <a:srgbClr val="FF0000"/>
                </a:solidFill>
              </a:rPr>
              <a:t>158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3CA257D-111A-4755-BEC7-3CC75EFCB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256381"/>
            <a:ext cx="5183188" cy="8239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VÁŠ PRAKTICKÝ LÉKAŘ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28C7E8-A311-4256-8C78-57725E15D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12112"/>
            <a:ext cx="5183188" cy="497755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Vyslechne Vás.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Poradí, kam se obrátit.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1CA86-E066-437F-B711-69D246943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2948296"/>
            <a:ext cx="6017249" cy="33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34833D-9401-44F5-86A5-2607444D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6381"/>
            <a:ext cx="5157787" cy="8239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BÍLÝ KRUH BEZPEČÍ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02A945-D87A-4AFB-8AD1-070A6E9D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12112"/>
            <a:ext cx="5157787" cy="497755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Provozuje INTERVENČNÍ CENTRUM je poskytována osobám </a:t>
            </a:r>
            <a:r>
              <a:rPr lang="cs-CZ" b="1" dirty="0"/>
              <a:t>ohroženým násilným chováním </a:t>
            </a:r>
            <a:r>
              <a:rPr lang="cs-CZ" dirty="0"/>
              <a:t>a osobám, které jsou </a:t>
            </a:r>
            <a:r>
              <a:rPr lang="cs-CZ" b="1" dirty="0"/>
              <a:t>svědky domácího násilí</a:t>
            </a:r>
            <a:r>
              <a:rPr lang="cs-CZ" dirty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endParaRPr lang="cs-CZ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Telefon: 	</a:t>
            </a:r>
            <a:r>
              <a:rPr lang="cs-CZ" dirty="0">
                <a:solidFill>
                  <a:srgbClr val="FF0000"/>
                </a:solidFill>
              </a:rPr>
              <a:t>597 489 207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		739 449 275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E-mail: 	</a:t>
            </a:r>
            <a:r>
              <a:rPr lang="cs-CZ" u="sng" dirty="0"/>
              <a:t>ic.ostrava@bkb.cz</a:t>
            </a:r>
            <a:endParaRPr lang="cs-CZ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Web: 	</a:t>
            </a:r>
            <a:r>
              <a:rPr lang="cs-CZ" u="sng" dirty="0">
                <a:hlinkClick r:id="rId3" tooltip="Odkaz se otevře v novém okně"/>
              </a:rPr>
              <a:t>bkb.cz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3CA257D-111A-4755-BEC7-3CC75EFCB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6381"/>
            <a:ext cx="5469489" cy="82391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 – LINKA POMOCI OBĚTEM KRIMINALITY A DOMÁCÍHO NÁSILÍ</a:t>
            </a:r>
            <a:endParaRPr lang="cs-CZ" sz="3200" dirty="0">
              <a:solidFill>
                <a:srgbClr val="6654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28C7E8-A311-4256-8C78-57725E15D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12112"/>
            <a:ext cx="5183188" cy="497755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Bezplatná, anonymní, NONSTOP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Telefon: 	</a:t>
            </a:r>
            <a:r>
              <a:rPr lang="cs-CZ" dirty="0">
                <a:solidFill>
                  <a:srgbClr val="FF0000"/>
                </a:solidFill>
              </a:rPr>
              <a:t>116 006 (ZDARMA)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Web: 	</a:t>
            </a:r>
            <a:r>
              <a:rPr lang="cs-CZ" u="sng" dirty="0">
                <a:hlinkClick r:id="rId4" tooltip="Odkaz se otevře v novém okně"/>
              </a:rPr>
              <a:t>domacinasili.cz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7A0BB3-C135-403A-9053-FE7E6CEC3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256" y="3429000"/>
            <a:ext cx="6404458" cy="30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34833D-9401-44F5-86A5-2607444D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6381"/>
            <a:ext cx="5157787" cy="8239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RESTORATIV, </a:t>
            </a:r>
            <a:r>
              <a:rPr lang="cs-CZ" sz="4000" dirty="0" err="1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z.s</a:t>
            </a:r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02A945-D87A-4AFB-8AD1-070A6E9D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12112"/>
            <a:ext cx="5157787" cy="497755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Poskytuje pomoc obětem protiprávního jednání.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Služba je bezplatná.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b="1" dirty="0"/>
              <a:t>Obětí je ten, kdo se obětí cítí!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Telefon: </a:t>
            </a:r>
            <a:r>
              <a:rPr lang="cs-CZ" dirty="0">
                <a:solidFill>
                  <a:srgbClr val="FF0000"/>
                </a:solidFill>
              </a:rPr>
              <a:t>771 151 889,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	       773 630 313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E-mail:  </a:t>
            </a:r>
            <a:r>
              <a:rPr lang="cs-CZ" u="sng" dirty="0"/>
              <a:t>restorativ@restorativ.cz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Web:     </a:t>
            </a:r>
            <a:r>
              <a:rPr lang="cs-CZ" u="sng" dirty="0">
                <a:hlinkClick r:id="rId3"/>
              </a:rPr>
              <a:t>restorativ.cz</a:t>
            </a:r>
            <a:endParaRPr lang="cs-CZ" u="sng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3CA257D-111A-4755-BEC7-3CC75EFCB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6381"/>
            <a:ext cx="5469489" cy="823912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 90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28C7E8-A311-4256-8C78-57725E15D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12112"/>
            <a:ext cx="5368308" cy="497755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Provozuje </a:t>
            </a:r>
            <a:r>
              <a:rPr lang="cs-CZ" b="1" dirty="0"/>
              <a:t>bezplatnou</a:t>
            </a:r>
            <a:r>
              <a:rPr lang="cs-CZ" dirty="0"/>
              <a:t>, </a:t>
            </a:r>
            <a:r>
              <a:rPr lang="cs-CZ" b="1" dirty="0"/>
              <a:t>anonymní LINKU DŮVĚRY SENIOR TELEFON.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Telefon:  </a:t>
            </a:r>
            <a:r>
              <a:rPr lang="cs-CZ" dirty="0">
                <a:solidFill>
                  <a:srgbClr val="FF0000"/>
                </a:solidFill>
              </a:rPr>
              <a:t>800 157 157 (ZDARMA)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Web:       </a:t>
            </a:r>
            <a:r>
              <a:rPr lang="cs-CZ" u="sng" dirty="0">
                <a:hlinkClick r:id="rId4"/>
              </a:rPr>
              <a:t>zivot90.cz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E07328D-C1C6-455E-8EAA-EB7266A69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824" y="3883671"/>
            <a:ext cx="4907940" cy="23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34833D-9401-44F5-86A5-2607444D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6381"/>
            <a:ext cx="5157787" cy="82391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Charita Opava – Naděje – středisko krizové pomoci, služba </a:t>
            </a:r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Fénix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02A945-D87A-4AFB-8AD1-070A6E9D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12112"/>
            <a:ext cx="5157787" cy="4977551"/>
          </a:xfrm>
        </p:spPr>
        <p:txBody>
          <a:bodyPr>
            <a:normAutofit lnSpcReduction="10000"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cs-CZ" dirty="0"/>
              <a:t>Služba poskytuje psychickou podporu a sociální pomoc osobám, které se ocitly v akutní krizi a obtížné životní situaci.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cs-CZ" dirty="0"/>
              <a:t>Služba je bezplatná, anonymní, ambulantní i terénní.</a:t>
            </a:r>
          </a:p>
          <a:p>
            <a:pPr marL="285750" indent="-285750">
              <a:buBlip>
                <a:blip r:embed="rId2"/>
              </a:buBlip>
            </a:pPr>
            <a:endParaRPr lang="cs-CZ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Telefon: </a:t>
            </a:r>
            <a:r>
              <a:rPr lang="cs-CZ" dirty="0">
                <a:solidFill>
                  <a:srgbClr val="FF0000"/>
                </a:solidFill>
              </a:rPr>
              <a:t>553 653 776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       737 615 459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E-mail: </a:t>
            </a:r>
            <a:r>
              <a:rPr lang="cs-CZ" u="sng" dirty="0"/>
              <a:t>nadeje@charitaopava.cz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Web:    </a:t>
            </a:r>
            <a:r>
              <a:rPr lang="cs-CZ" u="sng" dirty="0">
                <a:hlinkClick r:id="rId3" tooltip="Odkaz se otevře v novém okně"/>
              </a:rPr>
              <a:t>charitaopava.cz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3CA257D-111A-4755-BEC7-3CC75EFCB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6381"/>
            <a:ext cx="5469489" cy="823912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ELPIDA, o.p.s.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28C7E8-A311-4256-8C78-57725E15D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12112"/>
            <a:ext cx="5346640" cy="4977551"/>
          </a:xfrm>
        </p:spPr>
        <p:txBody>
          <a:bodyPr>
            <a:normAutofit lnSpcReduction="10000"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cs-CZ" dirty="0"/>
              <a:t>Provozuje </a:t>
            </a:r>
            <a:r>
              <a:rPr lang="cs-CZ" b="1" dirty="0"/>
              <a:t>bezplatnou</a:t>
            </a:r>
            <a:r>
              <a:rPr lang="cs-CZ" dirty="0"/>
              <a:t>, </a:t>
            </a:r>
            <a:r>
              <a:rPr lang="cs-CZ" b="1" dirty="0"/>
              <a:t>anonymní krizovou LINKU SENIORŮ.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cs-CZ" dirty="0"/>
              <a:t>Mohou volat i svědci násilí.</a:t>
            </a:r>
          </a:p>
          <a:p>
            <a:pPr marL="0" indent="0">
              <a:buNone/>
            </a:pPr>
            <a:endParaRPr lang="cs-CZ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Telefon:  </a:t>
            </a:r>
            <a:r>
              <a:rPr lang="cs-CZ" dirty="0">
                <a:solidFill>
                  <a:srgbClr val="FF0000"/>
                </a:solidFill>
              </a:rPr>
              <a:t>800 200 007 (ZDARMA)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E-mail:    </a:t>
            </a:r>
            <a:r>
              <a:rPr lang="cs-CZ" u="sng" dirty="0"/>
              <a:t>linkasenioru@elpida.cz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Web:       </a:t>
            </a:r>
            <a:r>
              <a:rPr lang="cs-CZ" u="sng" dirty="0">
                <a:hlinkClick r:id="rId4" tooltip="Odkaz se otevře v novém okně"/>
              </a:rPr>
              <a:t>elpida.cz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2E3BBF1-08A6-4A51-AA35-6AA224D94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044" y="4773512"/>
            <a:ext cx="4608252" cy="20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34833D-9401-44F5-86A5-2607444D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6381"/>
            <a:ext cx="5157787" cy="8239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ACORUS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02A945-D87A-4AFB-8AD1-070A6E9D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12112"/>
            <a:ext cx="5157787" cy="497755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Specializuje se na pomoc obětem domácího násilí.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Provozuje </a:t>
            </a:r>
            <a:r>
              <a:rPr lang="cs-CZ" b="1" dirty="0"/>
              <a:t>NONSTOP tísňovou linku</a:t>
            </a:r>
            <a:r>
              <a:rPr lang="cs-CZ" dirty="0"/>
              <a:t> pro okamžitou pomoc.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Telefon: </a:t>
            </a:r>
            <a:r>
              <a:rPr lang="cs-CZ" dirty="0">
                <a:solidFill>
                  <a:srgbClr val="FF0000"/>
                </a:solidFill>
              </a:rPr>
              <a:t>283 892 772</a:t>
            </a:r>
            <a:r>
              <a:rPr lang="cs-CZ" dirty="0"/>
              <a:t>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E-mail:  </a:t>
            </a:r>
            <a:r>
              <a:rPr lang="cs-CZ" u="sng" dirty="0"/>
              <a:t>info@acorus.cz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Web:     </a:t>
            </a:r>
            <a:r>
              <a:rPr lang="cs-CZ" u="sng" dirty="0">
                <a:hlinkClick r:id="rId3"/>
              </a:rPr>
              <a:t>acorus.cz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3CA257D-111A-4755-BEC7-3CC75EFCB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6381"/>
            <a:ext cx="5862895" cy="823912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 CENTRUM PRO ŽENY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28C7E8-A311-4256-8C78-57725E15D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12112"/>
            <a:ext cx="5183188" cy="497755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Komplexní pomoc ženám – obětem domácího násilí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Provozuje </a:t>
            </a:r>
            <a:r>
              <a:rPr lang="cs-CZ" b="1" dirty="0"/>
              <a:t>bezplatnou  LINKU pro oběti domácího násilí.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Telefon:  </a:t>
            </a:r>
            <a:r>
              <a:rPr lang="cs-CZ" dirty="0">
                <a:solidFill>
                  <a:srgbClr val="FF0000"/>
                </a:solidFill>
              </a:rPr>
              <a:t>800 605 080 (ZDARMA)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E-mail:    </a:t>
            </a:r>
            <a:r>
              <a:rPr lang="cs-CZ" u="sng" dirty="0"/>
              <a:t>info@acorus.cz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cs-CZ" dirty="0"/>
              <a:t>Web:       </a:t>
            </a:r>
            <a:r>
              <a:rPr lang="cs-CZ" u="sng" dirty="0">
                <a:hlinkClick r:id="rId4"/>
              </a:rPr>
              <a:t>rosacentrum.cz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E04652-212A-4E72-A2CF-6E7F17C42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318" y="4743786"/>
            <a:ext cx="3665632" cy="16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2667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KRIZOVÝ PLÁN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584791" y="1721100"/>
            <a:ext cx="11174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sz="2400" b="1" dirty="0"/>
              <a:t>Krizový plán </a:t>
            </a:r>
            <a:r>
              <a:rPr lang="cs-CZ" sz="2400" dirty="0"/>
              <a:t>je soubor kroků, které můžete podniknout, pokud se ocitnete v krizové situaci. 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/>
              <a:t>Může zahrnovat seznam kontaktů na důvěryhodné osoby a organizace, které vám mohou pomoci, a také kroky, jak se chránit a zajistit svou bezpečnost. </a:t>
            </a:r>
          </a:p>
          <a:p>
            <a:endParaRPr lang="cs-CZ" sz="2400" dirty="0"/>
          </a:p>
          <a:p>
            <a:pPr algn="just"/>
            <a:endParaRPr lang="cs-CZ" sz="2400" dirty="0">
              <a:highlight>
                <a:srgbClr val="00FFFF"/>
              </a:highlight>
            </a:endParaRPr>
          </a:p>
          <a:p>
            <a:pPr marL="285750" indent="-285750">
              <a:buBlip>
                <a:blip r:embed="rId3"/>
              </a:buBlip>
            </a:pPr>
            <a:endParaRPr lang="cs-CZ" sz="2400" b="1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4BC0DFF-E1DC-4D40-AAE8-D39A6F9EB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209" y="3259276"/>
            <a:ext cx="3889581" cy="28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BEZPEČÍ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1D0919-7703-6644-BD3E-15CE1E4B7E4A}"/>
              </a:ext>
            </a:extLst>
          </p:cNvPr>
          <p:cNvSpPr txBox="1"/>
          <p:nvPr/>
        </p:nvSpPr>
        <p:spPr>
          <a:xfrm>
            <a:off x="1284515" y="1520945"/>
            <a:ext cx="58616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/>
            <a:r>
              <a:rPr lang="cs-CZ" sz="2400" i="1" dirty="0"/>
              <a:t>„Bezpečí – bez násilí“ – stav, kdy jsou senioři chráněni před fyzickým, psychickým, finančním a sexuálním násilím, ale i zanedbáváním, a mají přístup k potřebné podpoře a zdrojům, které jim umožňují žít důstojný a nezávislý život.</a:t>
            </a:r>
          </a:p>
          <a:p>
            <a:pPr algn="just"/>
            <a:r>
              <a:rPr lang="cs-CZ" sz="2400" b="1" i="1" dirty="0"/>
              <a:t>Bezpečí</a:t>
            </a:r>
            <a:r>
              <a:rPr lang="cs-CZ" sz="2400" i="1" dirty="0"/>
              <a:t> zahrnuje také </a:t>
            </a:r>
            <a:r>
              <a:rPr lang="cs-CZ" sz="2400" b="1" i="1" dirty="0"/>
              <a:t>schopnost seniorů identifikovat rizikové situace</a:t>
            </a:r>
            <a:r>
              <a:rPr lang="cs-CZ" sz="2400" i="1" dirty="0"/>
              <a:t> a </a:t>
            </a:r>
            <a:r>
              <a:rPr lang="cs-CZ" sz="2400" b="1" i="1" dirty="0"/>
              <a:t>vědět, kam se obrátit pro pomoc</a:t>
            </a:r>
            <a:r>
              <a:rPr lang="cs-CZ" sz="2400" i="1" dirty="0"/>
              <a:t>, což zahrnuje efektivní komunikaci s pečovateli, rodinnými příslušníky a podpůrnými organizacemi.</a:t>
            </a:r>
            <a:endParaRPr lang="cs-CZ" sz="2400" dirty="0"/>
          </a:p>
          <a:p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5B081C6-B376-B14B-AFC3-5059575A5C64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5E0AA7-9BB5-47AA-BA36-5F8673E871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90DDC9-73A9-4772-AB16-BA53ED66A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638" y="1538347"/>
            <a:ext cx="3590119" cy="25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8622495" y="5474691"/>
            <a:ext cx="28469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DĚKUJEME</a:t>
            </a:r>
          </a:p>
          <a:p>
            <a:pPr algn="r"/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POZORNOST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1" y="475342"/>
            <a:ext cx="2550672" cy="925799"/>
          </a:xfrm>
          <a:prstGeom prst="rect">
            <a:avLst/>
          </a:prstGeom>
        </p:spPr>
      </p:pic>
      <p:sp>
        <p:nvSpPr>
          <p:cNvPr id="20" name="Terminátor 19">
            <a:extLst>
              <a:ext uri="{FF2B5EF4-FFF2-40B4-BE49-F238E27FC236}">
                <a16:creationId xmlns:a16="http://schemas.microsoft.com/office/drawing/2014/main" id="{01DEF49F-A9C2-FB43-A1F3-A81800F1DFEB}"/>
              </a:ext>
            </a:extLst>
          </p:cNvPr>
          <p:cNvSpPr/>
          <p:nvPr/>
        </p:nvSpPr>
        <p:spPr>
          <a:xfrm>
            <a:off x="-298265" y="5634886"/>
            <a:ext cx="1649949" cy="449052"/>
          </a:xfrm>
          <a:prstGeom prst="flowChartTerminator">
            <a:avLst/>
          </a:prstGeom>
          <a:solidFill>
            <a:srgbClr val="80639A"/>
          </a:solidFill>
          <a:ln>
            <a:solidFill>
              <a:srgbClr val="8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Terminátor 21">
            <a:extLst>
              <a:ext uri="{FF2B5EF4-FFF2-40B4-BE49-F238E27FC236}">
                <a16:creationId xmlns:a16="http://schemas.microsoft.com/office/drawing/2014/main" id="{3BBBDD48-5ADE-D34C-9F40-DC2927BA87D5}"/>
              </a:ext>
            </a:extLst>
          </p:cNvPr>
          <p:cNvSpPr/>
          <p:nvPr/>
        </p:nvSpPr>
        <p:spPr>
          <a:xfrm>
            <a:off x="657733" y="5634886"/>
            <a:ext cx="1649949" cy="449052"/>
          </a:xfrm>
          <a:prstGeom prst="flowChartTerminator">
            <a:avLst/>
          </a:prstGeom>
          <a:solidFill>
            <a:srgbClr val="80639A"/>
          </a:solidFill>
          <a:ln>
            <a:solidFill>
              <a:srgbClr val="8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16D6FC-A494-4C40-9B15-60D3F7F5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029" y="1145357"/>
            <a:ext cx="4867943" cy="486794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80824C1-EFEF-4A39-BB8F-C721A4525751}"/>
              </a:ext>
            </a:extLst>
          </p:cNvPr>
          <p:cNvSpPr txBox="1"/>
          <p:nvPr/>
        </p:nvSpPr>
        <p:spPr>
          <a:xfrm>
            <a:off x="-143010" y="5722350"/>
            <a:ext cx="291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https://www.slu.cz/fvp/cz/bbs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E9C099-7094-42B8-B1BC-2E0A854935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72" y="628140"/>
            <a:ext cx="3810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4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NÁSILÍ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1D0919-7703-6644-BD3E-15CE1E4B7E4A}"/>
              </a:ext>
            </a:extLst>
          </p:cNvPr>
          <p:cNvSpPr txBox="1"/>
          <p:nvPr/>
        </p:nvSpPr>
        <p:spPr>
          <a:xfrm>
            <a:off x="1284515" y="1999773"/>
            <a:ext cx="71719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5B081C6-B376-B14B-AFC3-5059575A5C64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5E0AA7-9BB5-47AA-BA36-5F8673E871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83A0297-4FE1-42CA-9AD2-4842E3872288}"/>
              </a:ext>
            </a:extLst>
          </p:cNvPr>
          <p:cNvSpPr/>
          <p:nvPr/>
        </p:nvSpPr>
        <p:spPr>
          <a:xfrm>
            <a:off x="1393372" y="1999773"/>
            <a:ext cx="99940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cs-CZ" sz="2400" b="1" dirty="0"/>
              <a:t>Násilí</a:t>
            </a:r>
            <a:r>
              <a:rPr lang="cs-CZ" sz="2400" b="1" i="1" dirty="0"/>
              <a:t> </a:t>
            </a:r>
            <a:r>
              <a:rPr lang="cs-CZ" sz="2400" dirty="0"/>
              <a:t>je</a:t>
            </a:r>
            <a:r>
              <a:rPr lang="cs-CZ" sz="2400" i="1" dirty="0"/>
              <a:t> </a:t>
            </a:r>
            <a:r>
              <a:rPr lang="cs-CZ" sz="2400" dirty="0"/>
              <a:t>jakékoli jednání, které úmyslně způsobuje fyzickou bolest nebo psychikou újmu, např. údery, urážky, hrozby nebo ponižování.</a:t>
            </a:r>
          </a:p>
          <a:p>
            <a:pPr algn="just"/>
            <a:endParaRPr lang="cs-CZ" sz="2400" b="1" dirty="0"/>
          </a:p>
          <a:p>
            <a:pPr marL="285750" indent="-285750" algn="just">
              <a:buBlip>
                <a:blip r:embed="rId5"/>
              </a:buBlip>
            </a:pPr>
            <a:r>
              <a:rPr lang="cs-CZ" sz="2400" b="1" dirty="0"/>
              <a:t>Násilí</a:t>
            </a:r>
            <a:r>
              <a:rPr lang="cs-CZ" sz="2400" dirty="0"/>
              <a:t> představuje </a:t>
            </a:r>
            <a:r>
              <a:rPr lang="cs-CZ" sz="2400" b="1" dirty="0"/>
              <a:t>porušení lidských práv.</a:t>
            </a:r>
          </a:p>
          <a:p>
            <a:pPr algn="just"/>
            <a:endParaRPr lang="cs-CZ" sz="2400" b="1" i="1" dirty="0"/>
          </a:p>
          <a:p>
            <a:pPr marL="285750" indent="-285750" algn="just">
              <a:buBlip>
                <a:blip r:embed="rId5"/>
              </a:buBlip>
            </a:pPr>
            <a:r>
              <a:rPr lang="cs-CZ" sz="2400" i="1" dirty="0"/>
              <a:t>Světová zdravotnická organizace (WHO) vnímá </a:t>
            </a:r>
            <a:r>
              <a:rPr lang="cs-CZ" sz="2400" b="1" i="1" dirty="0"/>
              <a:t>syndrom zneužívání, týrání a zanedbávání seniorů </a:t>
            </a:r>
            <a:r>
              <a:rPr lang="cs-CZ" sz="2400" i="1" dirty="0"/>
              <a:t>jako </a:t>
            </a:r>
            <a:r>
              <a:rPr lang="cs-CZ" sz="2400" b="1" i="1" dirty="0"/>
              <a:t>jednorázový nebo opakovaný čin nebo nedostatek vhodného jednání, ke kterému dochází v jakémkoli vztahu, kde existuje očekávání důvěry, což způsobuje újmu nebo úzkost starší osobě</a:t>
            </a:r>
            <a:r>
              <a:rPr lang="cs-CZ" sz="2400" i="1" dirty="0"/>
              <a:t>. </a:t>
            </a:r>
            <a:endParaRPr lang="cs-CZ" sz="2400" dirty="0"/>
          </a:p>
          <a:p>
            <a:pPr marL="285750" indent="-285750">
              <a:buBlip>
                <a:blip r:embed="rId5"/>
              </a:buBlip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222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NÁSILÍ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5B081C6-B376-B14B-AFC3-5059575A5C64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5E0AA7-9BB5-47AA-BA36-5F8673E871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DF7A59B-6A95-4D20-9F70-1AA3CE8EC2A6}"/>
              </a:ext>
            </a:extLst>
          </p:cNvPr>
          <p:cNvSpPr/>
          <p:nvPr/>
        </p:nvSpPr>
        <p:spPr>
          <a:xfrm>
            <a:off x="1284515" y="1617797"/>
            <a:ext cx="8539868" cy="449353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cs-CZ" sz="2400" b="1" dirty="0"/>
              <a:t>Fyzické zneužívání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cs-CZ" sz="2400" b="1" dirty="0"/>
              <a:t>Sexuální zneužívání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cs-CZ" sz="2400" b="1" dirty="0"/>
              <a:t>Psychické a emocionální zneužívání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cs-CZ" sz="2400" b="1" dirty="0"/>
              <a:t>Finanční a materiální zneužívání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cs-CZ" sz="2400" b="1" dirty="0"/>
              <a:t>Sociální izolace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cs-CZ" sz="2400" b="1" dirty="0"/>
              <a:t>Zanedbávání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			VÁŽNÁ ZTRÁTA DŮSTOJNOSTI A RESPEKTU</a:t>
            </a:r>
          </a:p>
          <a:p>
            <a:pPr>
              <a:lnSpc>
                <a:spcPct val="150000"/>
              </a:lnSpc>
            </a:pPr>
            <a:r>
              <a:rPr lang="cs-CZ" dirty="0"/>
              <a:t>	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C60059-30F8-46DF-85C2-11D88B8C5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722" y="761999"/>
            <a:ext cx="4615366" cy="3336910"/>
          </a:xfrm>
          <a:prstGeom prst="rect">
            <a:avLst/>
          </a:prstGeom>
        </p:spPr>
      </p:pic>
      <p:sp>
        <p:nvSpPr>
          <p:cNvPr id="3" name="Šipka: zahnutá doprava 2">
            <a:extLst>
              <a:ext uri="{FF2B5EF4-FFF2-40B4-BE49-F238E27FC236}">
                <a16:creationId xmlns:a16="http://schemas.microsoft.com/office/drawing/2014/main" id="{65006782-1777-4195-8BB2-95F772793776}"/>
              </a:ext>
            </a:extLst>
          </p:cNvPr>
          <p:cNvSpPr/>
          <p:nvPr/>
        </p:nvSpPr>
        <p:spPr>
          <a:xfrm rot="19727184" flipH="1">
            <a:off x="6434635" y="3301170"/>
            <a:ext cx="1194998" cy="22204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3180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PACHATEL NÁSILÍ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5B081C6-B376-B14B-AFC3-5059575A5C64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5E0AA7-9BB5-47AA-BA36-5F8673E871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B9CDC884-0916-4C46-9073-A4445902F880}"/>
              </a:ext>
            </a:extLst>
          </p:cNvPr>
          <p:cNvSpPr txBox="1"/>
          <p:nvPr/>
        </p:nvSpPr>
        <p:spPr>
          <a:xfrm>
            <a:off x="1284515" y="1692482"/>
            <a:ext cx="97484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/>
              <a:t>K</a:t>
            </a:r>
            <a:r>
              <a:rPr lang="cs-CZ" sz="2400" b="1" dirty="0"/>
              <a:t>do může být tím, kdo ohrozí Vaše bezpečí? </a:t>
            </a:r>
          </a:p>
          <a:p>
            <a:endParaRPr lang="cs-CZ" sz="2400" b="1" dirty="0"/>
          </a:p>
          <a:p>
            <a:pPr marL="285750" indent="-285750">
              <a:buBlip>
                <a:blip r:embed="rId5"/>
              </a:buBlip>
            </a:pPr>
            <a:r>
              <a:rPr lang="cs-CZ" sz="2400" dirty="0"/>
              <a:t>Váš partner</a:t>
            </a:r>
          </a:p>
          <a:p>
            <a:pPr marL="285750" indent="-285750">
              <a:buBlip>
                <a:blip r:embed="rId5"/>
              </a:buBlip>
            </a:pPr>
            <a:r>
              <a:rPr lang="cs-CZ" sz="2400" dirty="0"/>
              <a:t>Vaše dospělé děti nebo vnoučata</a:t>
            </a:r>
          </a:p>
          <a:p>
            <a:pPr marL="285750" indent="-285750">
              <a:buBlip>
                <a:blip r:embed="rId5"/>
              </a:buBlip>
            </a:pPr>
            <a:r>
              <a:rPr lang="cs-CZ" sz="2400" dirty="0"/>
              <a:t>Cizí osoba (pečovatel, zdravotník, spolubydlící v domově pro seniory atp.)</a:t>
            </a:r>
          </a:p>
          <a:p>
            <a:pPr marL="285750" indent="-285750">
              <a:buBlip>
                <a:blip r:embed="rId5"/>
              </a:buBlip>
            </a:pPr>
            <a:endParaRPr lang="cs-CZ" sz="18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761999"/>
            <a:ext cx="5403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Buďte všímaví i ke svému okolí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6096001" y="1749291"/>
            <a:ext cx="55701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úzkost, zmatenost, potíže se spánkem, stud,</a:t>
            </a:r>
          </a:p>
          <a:p>
            <a:pPr marL="538163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deprese, beznaděj, myšlenky na sebevraždu, </a:t>
            </a:r>
          </a:p>
          <a:p>
            <a:pPr marL="538163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výrazný úbytek na váze, nebo naopak nárůst, který není způsoben nemocí,</a:t>
            </a:r>
          </a:p>
          <a:p>
            <a:pPr marL="538163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nucení k podpisu dokumentů, kterým senior nerozumí,</a:t>
            </a:r>
          </a:p>
          <a:p>
            <a:pPr marL="538163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nucení k převodu nemovitosti,</a:t>
            </a:r>
          </a:p>
          <a:p>
            <a:pPr marL="538163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neobvyklé převody hotovosti, vybírání z bankomatu u ležící osoby,</a:t>
            </a:r>
          </a:p>
          <a:p>
            <a:pPr marL="538163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nucení k půjčkám aj.</a:t>
            </a:r>
          </a:p>
          <a:p>
            <a:pPr marL="285750" indent="-285750">
              <a:buBlip>
                <a:blip r:embed="rId3"/>
              </a:buBlip>
            </a:pP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09B523B-7713-344B-8A1B-7140F8BFD6A0}"/>
              </a:ext>
            </a:extLst>
          </p:cNvPr>
          <p:cNvSpPr txBox="1"/>
          <p:nvPr/>
        </p:nvSpPr>
        <p:spPr>
          <a:xfrm>
            <a:off x="85062" y="1777637"/>
            <a:ext cx="56132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poranění </a:t>
            </a:r>
            <a:r>
              <a:rPr lang="cs-CZ" sz="2400" dirty="0"/>
              <a:t>(výrony, poranění oka, hematomy, zlomeniny, popáleniny),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opakovaná zranění </a:t>
            </a:r>
            <a:r>
              <a:rPr lang="cs-CZ" sz="2400" dirty="0"/>
              <a:t>(hematomy, řezné rány, popáleniny, odřeniny),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stará zranění </a:t>
            </a:r>
            <a:r>
              <a:rPr lang="cs-CZ" sz="2400" dirty="0"/>
              <a:t>(pro něž nemá senior vysvětlení),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časté návštěvy u lékaře </a:t>
            </a:r>
            <a:r>
              <a:rPr lang="cs-CZ" sz="2400" dirty="0"/>
              <a:t>(podvrtnutí, zlomeniny),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sz="2400" b="1" dirty="0"/>
              <a:t>modřiny na těle, modřiny na vnitřních stehnech (možné sexuální násilí),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5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443727"/>
            <a:ext cx="98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ZÁVISLOST NA PÉČI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1393372" y="1630904"/>
            <a:ext cx="9047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cs-CZ" sz="2800" b="1" dirty="0"/>
              <a:t>Závislost na péči nebo podpoře v pobytovém zařízení 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cs-CZ" sz="2600" dirty="0"/>
              <a:t>může někdy způsobit, že se cítíme bezmocní, viní nebo smutní. Když máme pocit, že jsme přítěží, můžeme být zranitelnější vůči špatnému zacházení.</a:t>
            </a:r>
          </a:p>
          <a:p>
            <a:pPr lvl="1" algn="just"/>
            <a:endParaRPr lang="cs-CZ" sz="2600" dirty="0"/>
          </a:p>
          <a:p>
            <a:pPr marL="285750" indent="-285750" algn="just">
              <a:buBlip>
                <a:blip r:embed="rId3"/>
              </a:buBlip>
            </a:pPr>
            <a:r>
              <a:rPr lang="cs-CZ" sz="2800" b="1" dirty="0"/>
              <a:t>Pocit závislosti 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cs-CZ" sz="2600" dirty="0"/>
              <a:t>může snížit naši schopnost se bránit a zvýšit riziko, že se staneme obětí násilí. </a:t>
            </a:r>
            <a:endParaRPr lang="cs-CZ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52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443727"/>
            <a:ext cx="98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KOMUNIKAČNÍ POTÍŽE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1393372" y="1630904"/>
            <a:ext cx="904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cs-CZ" sz="2800" b="1" dirty="0"/>
              <a:t>Komunikační potíže </a:t>
            </a:r>
            <a:r>
              <a:rPr lang="cs-CZ" sz="2800" dirty="0"/>
              <a:t>mohou zahrnovat 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cs-CZ" sz="2800" dirty="0"/>
              <a:t>problémy s porozuměním a vyjadřováním, 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cs-CZ" sz="2800" dirty="0"/>
              <a:t>situace, kdy s námi někdo komunikuje nevhodně (například arogantně nebo urážlivě). </a:t>
            </a:r>
          </a:p>
          <a:p>
            <a:pPr lvl="1" algn="just"/>
            <a:endParaRPr lang="cs-CZ" sz="2800" dirty="0"/>
          </a:p>
          <a:p>
            <a:pPr marL="285750" indent="-285750" algn="just">
              <a:buBlip>
                <a:blip r:embed="rId3"/>
              </a:buBlip>
            </a:pPr>
            <a:r>
              <a:rPr lang="cs-CZ" sz="2800" b="1" dirty="0"/>
              <a:t>Máme právo</a:t>
            </a:r>
          </a:p>
          <a:p>
            <a:pPr lvl="1" algn="just"/>
            <a:r>
              <a:rPr lang="cs-CZ" sz="2800" dirty="0"/>
              <a:t>na to, aby s námi bylo jednáno s úctou a respektem. </a:t>
            </a:r>
          </a:p>
          <a:p>
            <a:pPr marL="742950" lvl="1" indent="-285750" algn="just">
              <a:buBlip>
                <a:blip r:embed="rId3"/>
              </a:buBlip>
            </a:pPr>
            <a:endParaRPr lang="cs-CZ" sz="2800" dirty="0"/>
          </a:p>
          <a:p>
            <a:pPr marL="285750" indent="-285750" algn="just">
              <a:buBlip>
                <a:blip r:embed="rId3"/>
              </a:buBlip>
            </a:pPr>
            <a:r>
              <a:rPr lang="cs-CZ" sz="2800" dirty="0"/>
              <a:t>V opačné situaci máme </a:t>
            </a:r>
            <a:r>
              <a:rPr lang="cs-CZ" sz="2800" b="1" dirty="0"/>
              <a:t>právo se bránit a hledat pomoc</a:t>
            </a:r>
            <a:r>
              <a:rPr lang="cs-CZ" sz="2800" dirty="0"/>
              <a:t>.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559143" y="4262343"/>
            <a:ext cx="1915886" cy="191588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200728A-4DB6-1049-8793-E831B2861A03}"/>
              </a:ext>
            </a:extLst>
          </p:cNvPr>
          <p:cNvSpPr txBox="1"/>
          <p:nvPr/>
        </p:nvSpPr>
        <p:spPr>
          <a:xfrm>
            <a:off x="1284515" y="443727"/>
            <a:ext cx="98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6654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SEXUÁLNÍ BEZPEČÍ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7F7ACD-5E1F-9D49-87CE-D2A35A24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84" y="6213787"/>
            <a:ext cx="1287432" cy="46729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EF04A-9A8E-314C-A4C3-3CF09DB0EAC8}"/>
              </a:ext>
            </a:extLst>
          </p:cNvPr>
          <p:cNvSpPr txBox="1"/>
          <p:nvPr/>
        </p:nvSpPr>
        <p:spPr>
          <a:xfrm>
            <a:off x="1284515" y="1899111"/>
            <a:ext cx="96752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cs-CZ" sz="2800" b="1" dirty="0"/>
              <a:t>Sexuální bezpečí </a:t>
            </a:r>
            <a:r>
              <a:rPr lang="cs-CZ" sz="2800" dirty="0"/>
              <a:t>u seniorů lze vnímat jako zajištění prostředí, kde jsou respektována práva seniorů na soukromí, osobní důstojnost a svobodné rozhodování o jejich těle a kde jsou zároveň chráněni před jakoukoli formou sexuálního obtěžování, zneužívání či nátlaku.</a:t>
            </a:r>
          </a:p>
          <a:p>
            <a:pPr algn="just"/>
            <a:endParaRPr lang="cs-CZ" sz="2800" dirty="0"/>
          </a:p>
          <a:p>
            <a:pPr marL="285750" indent="-285750" algn="just">
              <a:buBlip>
                <a:blip r:embed="rId3"/>
              </a:buBlip>
            </a:pPr>
            <a:r>
              <a:rPr lang="cs-CZ" sz="2800" b="1" dirty="0"/>
              <a:t>Sexuální obtěžování je nepřijatelné!</a:t>
            </a:r>
          </a:p>
          <a:p>
            <a:pPr algn="just"/>
            <a:endParaRPr lang="cs-CZ" sz="2800" b="1" dirty="0"/>
          </a:p>
          <a:p>
            <a:pPr marL="285750" indent="-285750" algn="just">
              <a:buBlip>
                <a:blip r:embed="rId3"/>
              </a:buBlip>
            </a:pPr>
            <a:r>
              <a:rPr lang="cs-CZ" sz="2800" dirty="0"/>
              <a:t>Máte právo se proti němu bránit. 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1A4FCED-BC00-B541-B21B-C7760782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481137" y="4295933"/>
            <a:ext cx="1915886" cy="191588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1B26179-E0AB-B841-9CC0-3B82D21CFFCA}"/>
              </a:ext>
            </a:extLst>
          </p:cNvPr>
          <p:cNvCxnSpPr>
            <a:cxnSpLocks/>
          </p:cNvCxnSpPr>
          <p:nvPr/>
        </p:nvCxnSpPr>
        <p:spPr>
          <a:xfrm>
            <a:off x="1393372" y="1520945"/>
            <a:ext cx="1360714" cy="0"/>
          </a:xfrm>
          <a:prstGeom prst="line">
            <a:avLst/>
          </a:prstGeom>
          <a:ln w="38100">
            <a:solidFill>
              <a:srgbClr val="806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CFE7019-B8A9-459A-A861-7C1DB7D0EB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6285507"/>
            <a:ext cx="3810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1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dcaa8f-6d38-4b3a-99dd-b4224ba00e0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00BF4A8133D14791EF055F618D2ADB" ma:contentTypeVersion="12" ma:contentTypeDescription="Vytvoří nový dokument" ma:contentTypeScope="" ma:versionID="13e5b3ec10636847430f305111470457">
  <xsd:schema xmlns:xsd="http://www.w3.org/2001/XMLSchema" xmlns:xs="http://www.w3.org/2001/XMLSchema" xmlns:p="http://schemas.microsoft.com/office/2006/metadata/properties" xmlns:ns2="55dcaa8f-6d38-4b3a-99dd-b4224ba00e0c" xmlns:ns3="e1fd1ac8-ff1c-4b56-b8cd-1e360a860faa" targetNamespace="http://schemas.microsoft.com/office/2006/metadata/properties" ma:root="true" ma:fieldsID="7c4173ad45df2af0e2bd6711ede691f8" ns2:_="" ns3:_="">
    <xsd:import namespace="55dcaa8f-6d38-4b3a-99dd-b4224ba00e0c"/>
    <xsd:import namespace="e1fd1ac8-ff1c-4b56-b8cd-1e360a860f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caa8f-6d38-4b3a-99dd-b4224ba00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d1ac8-ff1c-4b56-b8cd-1e360a860f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A5370-FAD5-450D-936F-C9EBC79486FE}">
  <ds:schemaRefs>
    <ds:schemaRef ds:uri="55dcaa8f-6d38-4b3a-99dd-b4224ba00e0c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e1fd1ac8-ff1c-4b56-b8cd-1e360a860fa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8493EF-C00B-4128-8BA7-8EE9FC4DA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caa8f-6d38-4b3a-99dd-b4224ba00e0c"/>
    <ds:schemaRef ds:uri="e1fd1ac8-ff1c-4b56-b8cd-1e360a860f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71C7AA-F9EB-493E-B8D3-59E624C68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1124</Words>
  <Application>Microsoft Office PowerPoint</Application>
  <PresentationFormat>Širokoúhlá obrazovka</PresentationFormat>
  <Paragraphs>172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Adéla Pluhaříková</dc:creator>
  <cp:lastModifiedBy>Vladimíra</cp:lastModifiedBy>
  <cp:revision>63</cp:revision>
  <cp:lastPrinted>2024-09-03T08:48:17Z</cp:lastPrinted>
  <dcterms:created xsi:type="dcterms:W3CDTF">2024-04-03T06:09:17Z</dcterms:created>
  <dcterms:modified xsi:type="dcterms:W3CDTF">2024-09-06T10:26:49Z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0x010100DF00BF4A8133D14791EF055F618D2ADB</vt:lpwstr>
  </property>
  <property fmtid="{D5CDD505-2E9C-101B-9397-08002B2CF9AE}" pid="3" name="MediaServiceImageTags">
    <vt:lpwstr/>
  </property>
</Properties>
</file>