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9A9F1FB-9E88-9844-A63B-CAC96E9FA696}" type="datetimeFigureOut">
              <a:rPr lang="en-US" smtClean="0"/>
              <a:t>17.5.2012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4BE80C-A7F0-4E4B-8F0C-E2D0342ACFE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Click to edit Master text styles</a:t>
            </a:r>
          </a:p>
          <a:p>
            <a:pPr lvl="1" eaLnBrk="1" latinLnBrk="0" hangingPunct="1"/>
            <a:r>
              <a:rPr kumimoji="0" lang="sk-SK" smtClean="0"/>
              <a:t>Second level</a:t>
            </a:r>
          </a:p>
          <a:p>
            <a:pPr lvl="2" eaLnBrk="1" latinLnBrk="0" hangingPunct="1"/>
            <a:r>
              <a:rPr kumimoji="0" lang="sk-SK" smtClean="0"/>
              <a:t>Third level</a:t>
            </a:r>
          </a:p>
          <a:p>
            <a:pPr lvl="3" eaLnBrk="1" latinLnBrk="0" hangingPunct="1"/>
            <a:r>
              <a:rPr kumimoji="0" lang="sk-SK" smtClean="0"/>
              <a:t>Fourth level</a:t>
            </a:r>
          </a:p>
          <a:p>
            <a:pPr lvl="4" eaLnBrk="1" latinLnBrk="0" hangingPunct="1"/>
            <a:r>
              <a:rPr kumimoji="0" lang="sk-SK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ath.slu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Katarína</a:t>
            </a:r>
            <a:r>
              <a:rPr lang="en-US" dirty="0" smtClean="0"/>
              <a:t> </a:t>
            </a:r>
            <a:r>
              <a:rPr lang="en-US" dirty="0" err="1" smtClean="0"/>
              <a:t>Jelšovská</a:t>
            </a:r>
            <a:r>
              <a:rPr lang="en-US" dirty="0" smtClean="0"/>
              <a:t>, P</a:t>
            </a:r>
            <a:r>
              <a:rPr lang="en-US" cap="none" dirty="0" smtClean="0"/>
              <a:t>h</a:t>
            </a:r>
            <a:r>
              <a:rPr lang="en-US" dirty="0" smtClean="0"/>
              <a:t>D.</a:t>
            </a:r>
          </a:p>
          <a:p>
            <a:endParaRPr lang="en-US" dirty="0" smtClean="0"/>
          </a:p>
          <a:p>
            <a:r>
              <a:rPr lang="en-US" cap="none" dirty="0" err="1" smtClean="0"/>
              <a:t>č.d</a:t>
            </a:r>
            <a:r>
              <a:rPr lang="en-US" cap="none" dirty="0" smtClean="0"/>
              <a:t>. 205</a:t>
            </a:r>
            <a:endParaRPr lang="en-US" cap="non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Ochrana</a:t>
            </a:r>
            <a:r>
              <a:rPr lang="en-US" dirty="0" smtClean="0"/>
              <a:t> </a:t>
            </a:r>
            <a:r>
              <a:rPr lang="en-US" dirty="0" err="1" smtClean="0"/>
              <a:t>osob</a:t>
            </a:r>
            <a:r>
              <a:rPr lang="en-US" dirty="0" smtClean="0"/>
              <a:t> a </a:t>
            </a:r>
            <a:r>
              <a:rPr lang="en-US" dirty="0" err="1" smtClean="0"/>
              <a:t>majetku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Požadavky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392593"/>
            <a:ext cx="8503920" cy="3706454"/>
          </a:xfrm>
        </p:spPr>
        <p:txBody>
          <a:bodyPr/>
          <a:lstStyle/>
          <a:p>
            <a:r>
              <a:rPr lang="en-US" dirty="0" err="1" smtClean="0"/>
              <a:t>Aktivní</a:t>
            </a:r>
            <a:r>
              <a:rPr lang="en-US" dirty="0" smtClean="0"/>
              <a:t> </a:t>
            </a:r>
            <a:r>
              <a:rPr lang="en-US" dirty="0" err="1" smtClean="0"/>
              <a:t>účast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přednáškách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Zpracování</a:t>
            </a:r>
            <a:r>
              <a:rPr lang="en-US" dirty="0" smtClean="0"/>
              <a:t> a </a:t>
            </a:r>
            <a:r>
              <a:rPr lang="en-US" dirty="0" err="1" smtClean="0"/>
              <a:t>prezentování</a:t>
            </a:r>
            <a:r>
              <a:rPr lang="en-US" dirty="0" smtClean="0"/>
              <a:t> </a:t>
            </a:r>
            <a:r>
              <a:rPr lang="en-US" dirty="0" err="1" smtClean="0"/>
              <a:t>seminární</a:t>
            </a:r>
            <a:r>
              <a:rPr lang="en-US" dirty="0" smtClean="0"/>
              <a:t> </a:t>
            </a:r>
            <a:r>
              <a:rPr lang="en-US" dirty="0" err="1" smtClean="0"/>
              <a:t>práce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Písemná</a:t>
            </a:r>
            <a:r>
              <a:rPr lang="en-US" dirty="0" smtClean="0"/>
              <a:t> a </a:t>
            </a:r>
            <a:r>
              <a:rPr lang="en-US" dirty="0" err="1" smtClean="0"/>
              <a:t>ústní</a:t>
            </a:r>
            <a:r>
              <a:rPr lang="en-US" dirty="0" smtClean="0"/>
              <a:t> </a:t>
            </a:r>
            <a:r>
              <a:rPr lang="en-US" dirty="0" err="1" smtClean="0"/>
              <a:t>část</a:t>
            </a:r>
            <a:r>
              <a:rPr lang="en-US" dirty="0" smtClean="0"/>
              <a:t> </a:t>
            </a:r>
            <a:r>
              <a:rPr lang="en-US" dirty="0" err="1" smtClean="0"/>
              <a:t>zkoušky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1197"/>
            <a:ext cx="8503920" cy="4591937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Poznámky</a:t>
            </a:r>
            <a:r>
              <a:rPr lang="en-US" dirty="0" smtClean="0"/>
              <a:t> </a:t>
            </a:r>
            <a:r>
              <a:rPr lang="en-US" dirty="0" err="1" smtClean="0"/>
              <a:t>z</a:t>
            </a:r>
            <a:r>
              <a:rPr lang="en-US" dirty="0" smtClean="0"/>
              <a:t> </a:t>
            </a:r>
            <a:r>
              <a:rPr lang="en-US" dirty="0" err="1" smtClean="0"/>
              <a:t>přednášek</a:t>
            </a:r>
            <a:r>
              <a:rPr lang="en-US" dirty="0" smtClean="0"/>
              <a:t> (</a:t>
            </a:r>
            <a:r>
              <a:rPr lang="en-US" dirty="0" err="1" smtClean="0"/>
              <a:t>dostupné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www.math.slu.cz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 err="1" smtClean="0"/>
              <a:t>č</a:t>
            </a:r>
            <a:r>
              <a:rPr lang="en-US" dirty="0" smtClean="0"/>
              <a:t>. 1/1993 Sb., </a:t>
            </a:r>
            <a:r>
              <a:rPr lang="en-US" dirty="0" err="1" smtClean="0"/>
              <a:t>Ústava</a:t>
            </a:r>
            <a:r>
              <a:rPr lang="en-US" dirty="0" smtClean="0"/>
              <a:t> </a:t>
            </a:r>
            <a:r>
              <a:rPr lang="en-US" dirty="0" err="1" smtClean="0"/>
              <a:t>České</a:t>
            </a:r>
            <a:r>
              <a:rPr lang="en-US" dirty="0" smtClean="0"/>
              <a:t> </a:t>
            </a:r>
            <a:r>
              <a:rPr lang="en-US" dirty="0" err="1" smtClean="0"/>
              <a:t>republiky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znění</a:t>
            </a:r>
            <a:r>
              <a:rPr lang="en-US" dirty="0" smtClean="0"/>
              <a:t> </a:t>
            </a:r>
            <a:r>
              <a:rPr lang="en-US" dirty="0" err="1" smtClean="0"/>
              <a:t>pozdějších</a:t>
            </a:r>
            <a:r>
              <a:rPr lang="en-US" dirty="0" smtClean="0"/>
              <a:t> </a:t>
            </a:r>
            <a:r>
              <a:rPr lang="en-US" dirty="0" err="1" smtClean="0"/>
              <a:t>předpisů</a:t>
            </a:r>
            <a:r>
              <a:rPr lang="en-US" dirty="0" smtClean="0"/>
              <a:t> a </a:t>
            </a:r>
            <a:r>
              <a:rPr lang="en-US" dirty="0" err="1" smtClean="0"/>
              <a:t>novelizací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 err="1" smtClean="0"/>
              <a:t>č</a:t>
            </a:r>
            <a:r>
              <a:rPr lang="en-US" dirty="0" smtClean="0"/>
              <a:t>. 110/1998 Sb.,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bezpečnosti</a:t>
            </a:r>
            <a:r>
              <a:rPr lang="en-US" dirty="0" smtClean="0"/>
              <a:t> </a:t>
            </a:r>
            <a:r>
              <a:rPr lang="en-US" dirty="0" err="1" smtClean="0"/>
              <a:t>České</a:t>
            </a:r>
            <a:r>
              <a:rPr lang="en-US" dirty="0" smtClean="0"/>
              <a:t> </a:t>
            </a:r>
            <a:r>
              <a:rPr lang="en-US" dirty="0" err="1" smtClean="0"/>
              <a:t>republiky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znění</a:t>
            </a:r>
            <a:r>
              <a:rPr lang="en-US" dirty="0" smtClean="0"/>
              <a:t> </a:t>
            </a:r>
            <a:r>
              <a:rPr lang="en-US" dirty="0" err="1" smtClean="0"/>
              <a:t>pozdějších</a:t>
            </a:r>
            <a:r>
              <a:rPr lang="en-US" dirty="0" smtClean="0"/>
              <a:t> </a:t>
            </a:r>
            <a:r>
              <a:rPr lang="en-US" dirty="0" err="1" smtClean="0"/>
              <a:t>předpisů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Bezpečností</a:t>
            </a:r>
            <a:r>
              <a:rPr lang="en-US" dirty="0" smtClean="0"/>
              <a:t> </a:t>
            </a:r>
            <a:r>
              <a:rPr lang="en-US" dirty="0" err="1" smtClean="0"/>
              <a:t>strategie</a:t>
            </a:r>
            <a:r>
              <a:rPr lang="en-US" dirty="0" smtClean="0"/>
              <a:t> </a:t>
            </a:r>
            <a:r>
              <a:rPr lang="en-US" dirty="0" err="1" smtClean="0"/>
              <a:t>České</a:t>
            </a:r>
            <a:r>
              <a:rPr lang="en-US" dirty="0" smtClean="0"/>
              <a:t> </a:t>
            </a:r>
            <a:r>
              <a:rPr lang="en-US" dirty="0" err="1" smtClean="0"/>
              <a:t>republiky</a:t>
            </a:r>
            <a:r>
              <a:rPr lang="en-US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 err="1" smtClean="0"/>
              <a:t>č</a:t>
            </a:r>
            <a:r>
              <a:rPr lang="en-US" dirty="0" smtClean="0"/>
              <a:t>. 412/2005 Sb.,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ochraně</a:t>
            </a:r>
            <a:r>
              <a:rPr lang="en-US" dirty="0" smtClean="0"/>
              <a:t> </a:t>
            </a:r>
            <a:r>
              <a:rPr lang="en-US" dirty="0" err="1" smtClean="0"/>
              <a:t>utajovaných</a:t>
            </a:r>
            <a:r>
              <a:rPr lang="en-US" dirty="0" smtClean="0"/>
              <a:t> </a:t>
            </a:r>
            <a:r>
              <a:rPr lang="en-US" dirty="0" err="1" smtClean="0"/>
              <a:t>informací</a:t>
            </a:r>
            <a:r>
              <a:rPr lang="en-US" dirty="0" smtClean="0"/>
              <a:t> a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bezpečností</a:t>
            </a:r>
            <a:r>
              <a:rPr lang="en-US" dirty="0" smtClean="0"/>
              <a:t> </a:t>
            </a:r>
            <a:r>
              <a:rPr lang="en-US" dirty="0" err="1" smtClean="0"/>
              <a:t>způsobilosti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znění</a:t>
            </a:r>
            <a:r>
              <a:rPr lang="en-US" dirty="0" smtClean="0"/>
              <a:t> </a:t>
            </a:r>
            <a:r>
              <a:rPr lang="en-US" dirty="0" err="1" smtClean="0"/>
              <a:t>pozdějsích</a:t>
            </a:r>
            <a:r>
              <a:rPr lang="en-US" dirty="0" smtClean="0"/>
              <a:t> </a:t>
            </a:r>
            <a:r>
              <a:rPr lang="en-US" dirty="0" err="1" smtClean="0"/>
              <a:t>předpisů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36</TotalTime>
  <Words>99</Words>
  <Application>Microsoft Macintosh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Civic</vt:lpstr>
      <vt:lpstr>Ochrana osob a majetku</vt:lpstr>
      <vt:lpstr>Požadavky</vt:lpstr>
      <vt:lpstr>Literatura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Ochrana osob a majetku</dc:title>
  <dc:creator>KatarinaJelsovska</dc:creator>
  <cp:lastModifiedBy>KatarinaJelsovska</cp:lastModifiedBy>
  <cp:revision>3</cp:revision>
  <dcterms:created xsi:type="dcterms:W3CDTF">2012-02-20T09:15:04Z</dcterms:created>
  <dcterms:modified xsi:type="dcterms:W3CDTF">2012-05-17T13:54:34Z</dcterms:modified>
</cp:coreProperties>
</file>