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4" r:id="rId4"/>
    <p:sldId id="271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52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47260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cestovního ruchu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obor Podniková ekonomika a management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74" y="2427735"/>
            <a:ext cx="5040560" cy="188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04410"/>
            <a:ext cx="8640960" cy="293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předměty specializace Ekonomika cestovního ruchu patří:</a:t>
            </a:r>
          </a:p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ruch, </a:t>
            </a:r>
          </a:p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cestovního ruchu,</a:t>
            </a:r>
          </a:p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 a </a:t>
            </a:r>
          </a:p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cestovního ruchu.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dirty="0"/>
              <a:t>Specializace Ekonomika cestovního ruchu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32048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347614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altLang="cs-CZ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96088" y="775581"/>
            <a:ext cx="4060288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+mj-lt"/>
                <a:cs typeface="Arial" panose="020B0604020202020204" pitchFamily="34" charset="0"/>
              </a:rPr>
              <a:t>Připravuje absolventy, kteří jsou způsobilí zastávat pozice:</a:t>
            </a:r>
          </a:p>
          <a:p>
            <a:pPr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Na nižším a středním stupni řízení v organizacích, nabízejících služby cestovního ruchu, v cestovních kancelářích a cestovních agenturách,</a:t>
            </a:r>
          </a:p>
          <a:p>
            <a:pPr algn="just"/>
            <a:r>
              <a:rPr 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V podnicích poskytující ubytovací, stravovací, dopravní, lázeňské, kulturně-společenské a sportovní služby, ale i služby průvodců a animátorů,</a:t>
            </a:r>
          </a:p>
          <a:p>
            <a:pPr algn="just"/>
            <a:r>
              <a:rPr lang="cs-CZ" sz="1600" dirty="0">
                <a:solidFill>
                  <a:srgbClr val="307871"/>
                </a:solidFill>
                <a:cs typeface="Times New Roman" panose="02020603050405020304" pitchFamily="18" charset="0"/>
              </a:rPr>
              <a:t>V institucích regionálního rozvoje, vzdělávání, ve státní správě i v orgánech samosprávy, u nás i v zahraničí.</a:t>
            </a:r>
          </a:p>
          <a:p>
            <a:pPr algn="just"/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just"/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1854228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Specializace Ekonomika cestovního ruchu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2771800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67744" y="2139702"/>
            <a:ext cx="4155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solidFill>
                  <a:srgbClr val="307871"/>
                </a:solidFill>
              </a:rPr>
              <a:t>Na viděnou v září</a:t>
            </a:r>
          </a:p>
          <a:p>
            <a:pPr algn="ctr"/>
            <a:r>
              <a:rPr lang="cs-CZ" sz="3600" b="1" dirty="0">
                <a:solidFill>
                  <a:srgbClr val="307871"/>
                </a:solidFill>
              </a:rPr>
              <a:t>na SU OPF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552" y="195486"/>
            <a:ext cx="5399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Specializace Ekonomika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177</Words>
  <Application>Microsoft Office PowerPoint</Application>
  <PresentationFormat>Předvádění na obrazovce (16:9)</PresentationFormat>
  <Paragraphs>25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SLU</vt:lpstr>
      <vt:lpstr>Specializace Ekonomika cestovního ruchu </vt:lpstr>
      <vt:lpstr>Specializace Ekonomika cestovního ruchu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kaj0001</cp:lastModifiedBy>
  <cp:revision>87</cp:revision>
  <dcterms:created xsi:type="dcterms:W3CDTF">2016-07-06T15:42:34Z</dcterms:created>
  <dcterms:modified xsi:type="dcterms:W3CDTF">2020-03-30T11:51:02Z</dcterms:modified>
</cp:coreProperties>
</file>