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4" r:id="rId4"/>
    <p:sldId id="271" r:id="rId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30.03.2020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559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528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472608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400600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Specializace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cestovního ruchu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683568" y="4276843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Studijní obor Podniková ekonomika a management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641993" y="4567436"/>
            <a:ext cx="231203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900" i="1" dirty="0" err="1"/>
              <a:t>Walther</a:t>
            </a:r>
            <a:r>
              <a:rPr lang="cs-CZ" sz="900" i="1" dirty="0"/>
              <a:t> 18 294: Non </a:t>
            </a:r>
            <a:r>
              <a:rPr lang="cs-CZ" sz="900" i="1" dirty="0" err="1"/>
              <a:t>progredi</a:t>
            </a:r>
            <a:r>
              <a:rPr lang="cs-CZ" sz="900" i="1" dirty="0"/>
              <a:t> </a:t>
            </a:r>
            <a:r>
              <a:rPr lang="cs-CZ" sz="900" i="1" dirty="0" err="1"/>
              <a:t>est</a:t>
            </a:r>
            <a:r>
              <a:rPr lang="cs-CZ" sz="900" i="1" dirty="0"/>
              <a:t> </a:t>
            </a:r>
            <a:r>
              <a:rPr lang="cs-CZ" sz="900" i="1" dirty="0" err="1"/>
              <a:t>regredi</a:t>
            </a:r>
            <a:r>
              <a:rPr lang="cs-CZ" sz="900" i="1" dirty="0"/>
              <a:t> - Nejít vpřed znamená jít zpět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774" y="2427735"/>
            <a:ext cx="5040560" cy="1884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04410"/>
            <a:ext cx="8640960" cy="2935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předměty specializace Ekonomika cestovního ruchu patří:</a:t>
            </a:r>
          </a:p>
          <a:p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 ruch, </a:t>
            </a:r>
          </a:p>
          <a:p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 cestovního ruchu,</a:t>
            </a:r>
          </a:p>
          <a:p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Geografie cestovního ruchu a </a:t>
            </a:r>
          </a:p>
          <a:p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cestovního ruchu.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/>
              <a:t>Specializace Ekonomika cestovního ruchu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i="1" dirty="0" err="1"/>
              <a:t>Walther</a:t>
            </a:r>
            <a:r>
              <a:rPr lang="cs-CZ" sz="800" i="1" dirty="0"/>
              <a:t> 18 294: Non </a:t>
            </a:r>
            <a:r>
              <a:rPr lang="cs-CZ" sz="800" i="1" dirty="0" err="1"/>
              <a:t>progredi</a:t>
            </a:r>
            <a:r>
              <a:rPr lang="cs-CZ" sz="800" i="1" dirty="0"/>
              <a:t> </a:t>
            </a:r>
            <a:r>
              <a:rPr lang="cs-CZ" sz="800" i="1" dirty="0" err="1"/>
              <a:t>est</a:t>
            </a:r>
            <a:r>
              <a:rPr lang="cs-CZ" sz="800" i="1" dirty="0"/>
              <a:t> </a:t>
            </a:r>
            <a:r>
              <a:rPr lang="cs-CZ" sz="800" i="1" dirty="0" err="1"/>
              <a:t>regredi</a:t>
            </a:r>
            <a:r>
              <a:rPr lang="cs-CZ" sz="800" i="1" dirty="0"/>
              <a:t> - Nejít vpřed znamená jít zpět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320480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347614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altLang="cs-CZ" sz="12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altLang="cs-CZ" sz="12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96088" y="775581"/>
            <a:ext cx="4060288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altLang="cs-CZ" sz="1600" b="1" dirty="0">
                <a:solidFill>
                  <a:srgbClr val="307871"/>
                </a:solidFill>
                <a:latin typeface="+mj-lt"/>
                <a:cs typeface="Arial" panose="020B0604020202020204" pitchFamily="34" charset="0"/>
              </a:rPr>
              <a:t>Připravuje absolventy, kteří jsou způsobilí zastávat pozice:</a:t>
            </a:r>
          </a:p>
          <a:p>
            <a:pPr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600" dirty="0">
                <a:solidFill>
                  <a:srgbClr val="307871"/>
                </a:solidFill>
                <a:cs typeface="Times New Roman" panose="02020603050405020304" pitchFamily="18" charset="0"/>
              </a:rPr>
              <a:t>Na nižším a středním stupni řízení v organizacích, nabízejících služby cestovního ruchu, v cestovních kancelářích a cestovních agenturách,</a:t>
            </a:r>
          </a:p>
          <a:p>
            <a:pPr algn="just"/>
            <a:r>
              <a:rPr lang="cs-CZ" sz="1600" dirty="0">
                <a:solidFill>
                  <a:srgbClr val="307871"/>
                </a:solidFill>
                <a:cs typeface="Times New Roman" panose="02020603050405020304" pitchFamily="18" charset="0"/>
              </a:rPr>
              <a:t>V podnicích poskytující ubytovací, stravovací, dopravní, lázeňské, kulturně-společenské a sportovní služby, ale i služby průvodců a animátorů,</a:t>
            </a:r>
          </a:p>
          <a:p>
            <a:pPr algn="just"/>
            <a:r>
              <a:rPr lang="cs-CZ" sz="1600" dirty="0">
                <a:solidFill>
                  <a:srgbClr val="307871"/>
                </a:solidFill>
                <a:cs typeface="Times New Roman" panose="02020603050405020304" pitchFamily="18" charset="0"/>
              </a:rPr>
              <a:t>V institucích regionálního rozvoje, vzdělávání, ve státní správě i v orgánech samosprávy, u nás i v zahraničí.</a:t>
            </a:r>
          </a:p>
          <a:p>
            <a:pPr algn="just"/>
            <a:endParaRPr lang="cs-CZ" sz="14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pPr algn="just"/>
            <a:endParaRPr lang="cs-CZ" sz="1400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1854228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Specializace Ekonomika cestovního ruchu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sp>
        <p:nvSpPr>
          <p:cNvPr id="11" name="Zástupný symbol pro obsah 2"/>
          <p:cNvSpPr txBox="1">
            <a:spLocks/>
          </p:cNvSpPr>
          <p:nvPr/>
        </p:nvSpPr>
        <p:spPr>
          <a:xfrm>
            <a:off x="2771800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i="1" dirty="0" err="1"/>
              <a:t>Walther</a:t>
            </a:r>
            <a:r>
              <a:rPr lang="cs-CZ" sz="800" i="1" dirty="0"/>
              <a:t> 18 294: Non </a:t>
            </a:r>
            <a:r>
              <a:rPr lang="cs-CZ" sz="800" i="1" dirty="0" err="1"/>
              <a:t>progredi</a:t>
            </a:r>
            <a:r>
              <a:rPr lang="cs-CZ" sz="800" i="1" dirty="0"/>
              <a:t> </a:t>
            </a:r>
            <a:r>
              <a:rPr lang="cs-CZ" sz="800" i="1" dirty="0" err="1"/>
              <a:t>est</a:t>
            </a:r>
            <a:r>
              <a:rPr lang="cs-CZ" sz="800" i="1" dirty="0"/>
              <a:t> </a:t>
            </a:r>
            <a:r>
              <a:rPr lang="cs-CZ" sz="800" i="1" dirty="0" err="1"/>
              <a:t>regredi</a:t>
            </a:r>
            <a:r>
              <a:rPr lang="cs-CZ" sz="800" i="1" dirty="0"/>
              <a:t> - Nejít vpřed znamená jít zpět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267744" y="2139702"/>
            <a:ext cx="41550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solidFill>
                  <a:srgbClr val="307871"/>
                </a:solidFill>
              </a:rPr>
              <a:t>Na viděnou v září</a:t>
            </a:r>
          </a:p>
          <a:p>
            <a:pPr algn="ctr"/>
            <a:r>
              <a:rPr lang="cs-CZ" sz="3600" b="1" dirty="0">
                <a:solidFill>
                  <a:srgbClr val="307871"/>
                </a:solidFill>
              </a:rPr>
              <a:t>na SU OPF</a:t>
            </a:r>
          </a:p>
        </p:txBody>
      </p:sp>
      <p:sp>
        <p:nvSpPr>
          <p:cNvPr id="5" name="Obdélník 4"/>
          <p:cNvSpPr/>
          <p:nvPr/>
        </p:nvSpPr>
        <p:spPr>
          <a:xfrm>
            <a:off x="539552" y="195486"/>
            <a:ext cx="53992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/>
              <a:t>Specializace Ekonomika cestovního ruchu</a:t>
            </a:r>
          </a:p>
        </p:txBody>
      </p:sp>
    </p:spTree>
    <p:extLst>
      <p:ext uri="{BB962C8B-B14F-4D97-AF65-F5344CB8AC3E}">
        <p14:creationId xmlns:p14="http://schemas.microsoft.com/office/powerpoint/2010/main" val="25483970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2594</TotalTime>
  <Words>177</Words>
  <Application>Microsoft Office PowerPoint</Application>
  <PresentationFormat>Předvádění na obrazovce (16:9)</PresentationFormat>
  <Paragraphs>25</Paragraphs>
  <Slides>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Enriqueta</vt:lpstr>
      <vt:lpstr>Times New Roman</vt:lpstr>
      <vt:lpstr>SLU</vt:lpstr>
      <vt:lpstr>Specializace Ekonomika cestovního ruchu </vt:lpstr>
      <vt:lpstr>Specializace Ekonomika cestovního ruchu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kaj0001</cp:lastModifiedBy>
  <cp:revision>87</cp:revision>
  <dcterms:created xsi:type="dcterms:W3CDTF">2016-07-06T15:42:34Z</dcterms:created>
  <dcterms:modified xsi:type="dcterms:W3CDTF">2020-03-30T11:51:02Z</dcterms:modified>
</cp:coreProperties>
</file>